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autoCompressPictures="0">
  <p:sldMasterIdLst>
    <p:sldMasterId id="2147483648" r:id="rId1"/>
  </p:sldMasterIdLst>
  <p:notesMasterIdLst>
    <p:notesMasterId r:id="rId4"/>
  </p:notesMasterIdLst>
  <p:handoutMasterIdLst>
    <p:handoutMasterId r:id="rId65"/>
  </p:handoutMasterIdLst>
  <p:sldIdLst>
    <p:sldId id="302" r:id="rId3"/>
    <p:sldId id="303" r:id="rId5"/>
    <p:sldId id="386" r:id="rId6"/>
    <p:sldId id="387" r:id="rId7"/>
    <p:sldId id="388" r:id="rId8"/>
    <p:sldId id="389" r:id="rId9"/>
    <p:sldId id="375" r:id="rId10"/>
    <p:sldId id="391" r:id="rId11"/>
    <p:sldId id="390" r:id="rId12"/>
    <p:sldId id="376" r:id="rId13"/>
    <p:sldId id="382" r:id="rId14"/>
    <p:sldId id="393" r:id="rId15"/>
    <p:sldId id="378" r:id="rId16"/>
    <p:sldId id="394" r:id="rId17"/>
    <p:sldId id="395" r:id="rId18"/>
    <p:sldId id="396" r:id="rId19"/>
    <p:sldId id="392" r:id="rId20"/>
    <p:sldId id="397" r:id="rId21"/>
    <p:sldId id="398" r:id="rId22"/>
    <p:sldId id="383" r:id="rId23"/>
    <p:sldId id="399" r:id="rId24"/>
    <p:sldId id="377" r:id="rId25"/>
    <p:sldId id="402" r:id="rId26"/>
    <p:sldId id="400" r:id="rId27"/>
    <p:sldId id="379" r:id="rId28"/>
    <p:sldId id="403" r:id="rId29"/>
    <p:sldId id="401" r:id="rId30"/>
    <p:sldId id="404" r:id="rId31"/>
    <p:sldId id="407" r:id="rId32"/>
    <p:sldId id="405" r:id="rId33"/>
    <p:sldId id="406" r:id="rId34"/>
    <p:sldId id="413" r:id="rId35"/>
    <p:sldId id="408" r:id="rId36"/>
    <p:sldId id="414" r:id="rId37"/>
    <p:sldId id="419" r:id="rId38"/>
    <p:sldId id="420" r:id="rId39"/>
    <p:sldId id="421" r:id="rId40"/>
    <p:sldId id="422" r:id="rId41"/>
    <p:sldId id="423" r:id="rId42"/>
    <p:sldId id="424" r:id="rId43"/>
    <p:sldId id="425" r:id="rId44"/>
    <p:sldId id="415" r:id="rId45"/>
    <p:sldId id="426" r:id="rId46"/>
    <p:sldId id="427" r:id="rId47"/>
    <p:sldId id="428" r:id="rId48"/>
    <p:sldId id="429" r:id="rId49"/>
    <p:sldId id="418" r:id="rId50"/>
    <p:sldId id="430" r:id="rId51"/>
    <p:sldId id="431" r:id="rId52"/>
    <p:sldId id="433" r:id="rId53"/>
    <p:sldId id="434" r:id="rId54"/>
    <p:sldId id="435" r:id="rId55"/>
    <p:sldId id="436" r:id="rId56"/>
    <p:sldId id="441" r:id="rId57"/>
    <p:sldId id="443" r:id="rId58"/>
    <p:sldId id="437" r:id="rId59"/>
    <p:sldId id="438" r:id="rId60"/>
    <p:sldId id="439" r:id="rId61"/>
    <p:sldId id="380" r:id="rId62"/>
    <p:sldId id="440" r:id="rId63"/>
    <p:sldId id="298" r:id="rId64"/>
  </p:sldIdLst>
  <p:sldSz cx="9144000" cy="6858000" type="screen4x3"/>
  <p:notesSz cx="7102475" cy="9388475"/>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作者"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007CA3"/>
    <a:srgbClr val="DADA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715" autoAdjust="0"/>
    <p:restoredTop sz="72943" autoAdjust="0"/>
  </p:normalViewPr>
  <p:slideViewPr>
    <p:cSldViewPr snapToGrid="0" snapToObjects="1">
      <p:cViewPr varScale="1">
        <p:scale>
          <a:sx n="75" d="100"/>
          <a:sy n="75" d="100"/>
        </p:scale>
        <p:origin x="1890" y="39"/>
      </p:cViewPr>
      <p:guideLst>
        <p:guide orient="horz" pos="2160"/>
        <p:guide pos="2880"/>
      </p:guideLst>
    </p:cSldViewPr>
  </p:slideViewPr>
  <p:outlineViewPr>
    <p:cViewPr>
      <p:scale>
        <a:sx n="33" d="100"/>
        <a:sy n="33" d="100"/>
      </p:scale>
      <p:origin x="0" y="-71646"/>
    </p:cViewPr>
  </p:outlineViewPr>
  <p:notesTextViewPr>
    <p:cViewPr>
      <p:scale>
        <a:sx n="3" d="2"/>
        <a:sy n="3" d="2"/>
      </p:scale>
      <p:origin x="0" y="0"/>
    </p:cViewPr>
  </p:notesTextViewPr>
  <p:sorterViewPr>
    <p:cViewPr>
      <p:scale>
        <a:sx n="130" d="100"/>
        <a:sy n="130" d="100"/>
      </p:scale>
      <p:origin x="0" y="-27294"/>
    </p:cViewPr>
  </p:sorterViewPr>
  <p:notesViewPr>
    <p:cSldViewPr snapToGrid="0" snapToObjects="1">
      <p:cViewPr varScale="1">
        <p:scale>
          <a:sx n="55" d="100"/>
          <a:sy n="55" d="100"/>
        </p:scale>
        <p:origin x="2802" y="84"/>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9" Type="http://schemas.openxmlformats.org/officeDocument/2006/relationships/commentAuthors" Target="commentAuthors.xml"/><Relationship Id="rId68" Type="http://schemas.openxmlformats.org/officeDocument/2006/relationships/tableStyles" Target="tableStyles.xml"/><Relationship Id="rId67" Type="http://schemas.openxmlformats.org/officeDocument/2006/relationships/viewProps" Target="viewProps.xml"/><Relationship Id="rId66" Type="http://schemas.openxmlformats.org/officeDocument/2006/relationships/presProps" Target="presProps.xml"/><Relationship Id="rId65" Type="http://schemas.openxmlformats.org/officeDocument/2006/relationships/handoutMaster" Target="handoutMasters/handoutMaster1.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sz="quarter" idx="1"/>
          </p:nvPr>
        </p:nvSpPr>
        <p:spPr>
          <a:xfrm>
            <a:off x="4023092" y="0"/>
            <a:ext cx="3077739" cy="469424"/>
          </a:xfrm>
          <a:prstGeom prst="rect">
            <a:avLst/>
          </a:prstGeom>
        </p:spPr>
        <p:txBody>
          <a:bodyPr vert="horz" lIns="94229" tIns="47114" rIns="94229" bIns="47114" rtlCol="0"/>
          <a:lstStyle>
            <a:lvl1pPr algn="r">
              <a:defRPr sz="1200"/>
            </a:lvl1pPr>
          </a:lstStyle>
          <a:p>
            <a:fld id="{2885CB01-6679-D646-ACB3-8B04B786C15F}" type="datetimeFigureOut">
              <a:rPr lang="en-US" smtClean="0"/>
            </a:fld>
            <a:endParaRPr lang="en-US" dirty="0"/>
          </a:p>
        </p:txBody>
      </p:sp>
      <p:sp>
        <p:nvSpPr>
          <p:cNvPr id="4" name="Footer Placeholder 3"/>
          <p:cNvSpPr>
            <a:spLocks noGrp="1"/>
          </p:cNvSpPr>
          <p:nvPr>
            <p:ph type="ftr" sz="quarter" idx="2"/>
          </p:nvPr>
        </p:nvSpPr>
        <p:spPr>
          <a:xfrm>
            <a:off x="0" y="8917422"/>
            <a:ext cx="3077739" cy="469424"/>
          </a:xfrm>
          <a:prstGeom prst="rect">
            <a:avLst/>
          </a:prstGeom>
        </p:spPr>
        <p:txBody>
          <a:bodyPr vert="horz" lIns="94229" tIns="47114" rIns="94229" bIns="47114" rtlCol="0" anchor="b"/>
          <a:lstStyle>
            <a:lvl1pPr algn="l">
              <a:defRPr sz="1200"/>
            </a:lvl1pPr>
          </a:lstStyle>
          <a:p>
            <a:endParaRPr lang="en-US" dirty="0"/>
          </a:p>
        </p:txBody>
      </p:sp>
      <p:sp>
        <p:nvSpPr>
          <p:cNvPr id="5" name="Slide Number Placeholder 4"/>
          <p:cNvSpPr>
            <a:spLocks noGrp="1"/>
          </p:cNvSpPr>
          <p:nvPr>
            <p:ph type="sldNum" sz="quarter" idx="3"/>
          </p:nvPr>
        </p:nvSpPr>
        <p:spPr>
          <a:xfrm>
            <a:off x="4023092" y="8917422"/>
            <a:ext cx="3077739" cy="469424"/>
          </a:xfrm>
          <a:prstGeom prst="rect">
            <a:avLst/>
          </a:prstGeom>
        </p:spPr>
        <p:txBody>
          <a:bodyPr vert="horz" lIns="94229" tIns="47114" rIns="94229" bIns="47114" rtlCol="0" anchor="b"/>
          <a:lstStyle>
            <a:lvl1pPr algn="r">
              <a:defRPr sz="1200"/>
            </a:lvl1pPr>
          </a:lstStyle>
          <a:p>
            <a:fld id="{82AC0F4D-8A6F-1C4A-B6BF-1558431E4F79}" type="slidenum">
              <a:rPr lang="en-US" smtClean="0"/>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1" y="0"/>
            <a:ext cx="3077738" cy="469424"/>
          </a:xfrm>
          <a:prstGeom prst="rect">
            <a:avLst/>
          </a:prstGeom>
          <a:noFill/>
          <a:ln>
            <a:noFill/>
          </a:ln>
        </p:spPr>
        <p:txBody>
          <a:bodyPr lIns="94213" tIns="94213" rIns="94213" bIns="94213" anchor="t" anchorCtr="0"/>
          <a:lstStyle>
            <a:lvl1pPr marL="0" marR="0" lvl="0"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71170" marR="0" lvl="1"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42340" marR="0" lvl="2"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413510" marR="0" lvl="3"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84680" marR="0" lvl="4"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355850" marR="0" lvl="5"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827020" marR="0" lvl="6"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98190" marR="0" lvl="7"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769360" marR="0" lvl="8"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4" name="Shape 4"/>
          <p:cNvSpPr txBox="1">
            <a:spLocks noGrp="1"/>
          </p:cNvSpPr>
          <p:nvPr>
            <p:ph type="dt" idx="10"/>
          </p:nvPr>
        </p:nvSpPr>
        <p:spPr>
          <a:xfrm>
            <a:off x="4023092" y="0"/>
            <a:ext cx="3077738" cy="469424"/>
          </a:xfrm>
          <a:prstGeom prst="rect">
            <a:avLst/>
          </a:prstGeom>
          <a:noFill/>
          <a:ln>
            <a:noFill/>
          </a:ln>
        </p:spPr>
        <p:txBody>
          <a:bodyPr lIns="94213" tIns="94213" rIns="94213" bIns="94213" anchor="t" anchorCtr="0"/>
          <a:lstStyle>
            <a:lvl1pPr marL="0" marR="0" lvl="0" indent="0" algn="r"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71170" marR="0" lvl="1"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42340" marR="0" lvl="2"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413510" marR="0" lvl="3"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84680" marR="0" lvl="4"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355850" marR="0" lvl="5"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827020" marR="0" lvl="6"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98190" marR="0" lvl="7"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769360" marR="0" lvl="8"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5" name="Shape 5"/>
          <p:cNvSpPr>
            <a:spLocks noGrp="1" noRot="1" noChangeAspect="1"/>
          </p:cNvSpPr>
          <p:nvPr>
            <p:ph type="sldImg" idx="3"/>
          </p:nvPr>
        </p:nvSpPr>
        <p:spPr>
          <a:xfrm>
            <a:off x="1204913" y="704850"/>
            <a:ext cx="4692650" cy="351948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10248" y="4459526"/>
            <a:ext cx="5681979" cy="4224814"/>
          </a:xfrm>
          <a:prstGeom prst="rect">
            <a:avLst/>
          </a:prstGeom>
          <a:noFill/>
          <a:ln>
            <a:noFill/>
          </a:ln>
        </p:spPr>
        <p:txBody>
          <a:bodyPr lIns="94213" tIns="94213" rIns="94213" bIns="94213" anchor="t" anchorCtr="0"/>
          <a:lstStyle>
            <a:lvl1pPr marL="0" marR="0" lvl="0"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7" name="Shape 7"/>
          <p:cNvSpPr txBox="1">
            <a:spLocks noGrp="1"/>
          </p:cNvSpPr>
          <p:nvPr>
            <p:ph type="ftr" idx="11"/>
          </p:nvPr>
        </p:nvSpPr>
        <p:spPr>
          <a:xfrm>
            <a:off x="1" y="8917422"/>
            <a:ext cx="3077738" cy="469424"/>
          </a:xfrm>
          <a:prstGeom prst="rect">
            <a:avLst/>
          </a:prstGeom>
          <a:noFill/>
          <a:ln>
            <a:noFill/>
          </a:ln>
        </p:spPr>
        <p:txBody>
          <a:bodyPr lIns="94213" tIns="94213" rIns="94213" bIns="94213" anchor="b" anchorCtr="0"/>
          <a:lstStyle>
            <a:lvl1pPr marL="0" marR="0" lvl="0"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71170" marR="0" lvl="1"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42340" marR="0" lvl="2"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413510" marR="0" lvl="3"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84680" marR="0" lvl="4"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355850" marR="0" lvl="5"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827020" marR="0" lvl="6"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98190" marR="0" lvl="7"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769360" marR="0" lvl="8"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8" name="Shape 8"/>
          <p:cNvSpPr txBox="1">
            <a:spLocks noGrp="1"/>
          </p:cNvSpPr>
          <p:nvPr>
            <p:ph type="sldNum" idx="12"/>
          </p:nvPr>
        </p:nvSpPr>
        <p:spPr>
          <a:xfrm>
            <a:off x="4023092" y="8917422"/>
            <a:ext cx="3077738" cy="469424"/>
          </a:xfrm>
          <a:prstGeom prst="rect">
            <a:avLst/>
          </a:prstGeom>
          <a:noFill/>
          <a:ln>
            <a:noFill/>
          </a:ln>
        </p:spPr>
        <p:txBody>
          <a:bodyPr lIns="94213" tIns="47094" rIns="94213" bIns="47094" anchor="b" anchorCtr="0">
            <a:noAutofit/>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a:solidFill>
                  <a:schemeClr val="dk1"/>
                </a:solidFill>
              </a:rPr>
            </a:fld>
            <a:endParaRPr lang="en-US" sz="1200" dirty="0">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fld>
            <a:endParaRPr lang="en-US" sz="1200"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fld>
            <a:endParaRPr lang="en-US" sz="1200"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204913" y="704850"/>
            <a:ext cx="4692650"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710248" y="4459526"/>
            <a:ext cx="5681980" cy="4224814"/>
          </a:xfrm>
          <a:prstGeom prst="rect">
            <a:avLst/>
          </a:prstGeom>
        </p:spPr>
        <p:txBody>
          <a:bodyPr lIns="94213" tIns="94213" rIns="94213" bIns="94213" anchor="t" anchorCtr="0">
            <a:noAutofit/>
          </a:bodyPr>
          <a:lstStyle/>
          <a:p>
            <a:endParaRPr dirty="0"/>
          </a:p>
        </p:txBody>
      </p:sp>
      <p:sp>
        <p:nvSpPr>
          <p:cNvPr id="383" name="Shape 383"/>
          <p:cNvSpPr txBox="1">
            <a:spLocks noGrp="1"/>
          </p:cNvSpPr>
          <p:nvPr>
            <p:ph type="sldNum" idx="12"/>
          </p:nvPr>
        </p:nvSpPr>
        <p:spPr>
          <a:xfrm>
            <a:off x="4023091" y="8917422"/>
            <a:ext cx="3077739" cy="469424"/>
          </a:xfrm>
          <a:prstGeom prst="rect">
            <a:avLst/>
          </a:prstGeom>
        </p:spPr>
        <p:txBody>
          <a:bodyPr lIns="94213" tIns="47094" rIns="94213" bIns="47094" anchor="b" anchorCtr="0">
            <a:noAutofit/>
          </a:bodyPr>
          <a:lstStyle/>
          <a:p>
            <a:pPr>
              <a:buClr>
                <a:srgbClr val="000000"/>
              </a:buClr>
              <a:buSzPct val="25000"/>
            </a:pPr>
            <a:fld id="{00000000-1234-1234-1234-123412341234}" type="slidenum">
              <a:rPr lang="en-US"/>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srgbClr val="FFFFFF"/>
              </a:solidFill>
              <a:effectLst/>
              <a:uLnTx/>
              <a:uFillTx/>
              <a:latin typeface="Arial" panose="020B0604020202020204"/>
              <a:ea typeface="Arial" panose="020B0604020202020204"/>
              <a:cs typeface="Arial" panose="020B0604020202020204"/>
              <a:sym typeface="Arial" panose="020B0604020202020204"/>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panose="02020603050405020304"/>
              <a:buNone/>
              <a:defRPr sz="3600" b="1" i="0" u="none" strike="noStrike" cap="none">
                <a:solidFill>
                  <a:schemeClr val="lt1"/>
                </a:solidFill>
                <a:latin typeface="+mj-lt"/>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panose="020B0604020202020204"/>
              <a:buNone/>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ctr" rtl="0">
              <a:spcBef>
                <a:spcPts val="6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1371600" marR="0" lvl="3" indent="0" algn="ctr" rtl="0">
              <a:spcBef>
                <a:spcPts val="6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1828800" marR="0" lvl="4" indent="0" algn="ctr" rtl="0">
              <a:spcBef>
                <a:spcPts val="6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2286000" marR="0" lvl="5" indent="0" algn="ctr" rtl="0">
              <a:spcBef>
                <a:spcPts val="3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2743200" marR="0" lvl="6" indent="0" algn="ctr" rtl="0">
              <a:spcBef>
                <a:spcPts val="3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3200400" marR="0" lvl="7" indent="0" algn="ctr" rtl="0">
              <a:spcBef>
                <a:spcPts val="3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3657600" marR="0" lvl="8" indent="0" algn="ctr" rtl="0">
              <a:spcBef>
                <a:spcPts val="3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1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sz="900" b="0" i="0" u="none" strike="noStrike" kern="0" cap="none" spc="0" normalizeH="0" baseline="0" noProof="0" dirty="0">
              <a:ln>
                <a:noFill/>
              </a:ln>
              <a:solidFill>
                <a:srgbClr val="FFFFFF"/>
              </a:solidFill>
              <a:effectLst/>
              <a:uLnTx/>
              <a:uFillTx/>
              <a:latin typeface="Arial" panose="020B0604020202020204"/>
              <a:cs typeface="Arial" panose="020B0604020202020204"/>
              <a:sym typeface="Arial" panose="020B0604020202020204"/>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defRPr/>
            </a:pPr>
            <a:fld id="{00000000-1234-1234-1234-123412341234}" type="slidenum">
              <a:rPr kumimoji="0" lang="en-US" sz="900" b="0" i="0" u="none" strike="noStrike" kern="0" cap="none" spc="0" normalizeH="0" baseline="0" noProof="0">
                <a:ln>
                  <a:noFill/>
                </a:ln>
                <a:solidFill>
                  <a:srgbClr val="FFFFFF"/>
                </a:solidFill>
                <a:effectLst/>
                <a:uLnTx/>
                <a:uFillTx/>
                <a:latin typeface="Arial" panose="020B0604020202020204"/>
                <a:ea typeface="Arial" panose="020B0604020202020204"/>
                <a:cs typeface="Arial" panose="020B0604020202020204"/>
                <a:sym typeface="Arial" panose="020B0604020202020204"/>
              </a:rPr>
            </a:fld>
            <a:endParaRPr kumimoji="0" lang="en-US" sz="900" b="0" i="0" u="none" strike="noStrike" kern="0" cap="none" spc="0" normalizeH="0" baseline="0" noProof="0" dirty="0">
              <a:ln>
                <a:noFill/>
              </a:ln>
              <a:solidFill>
                <a:srgbClr val="FFFFFF"/>
              </a:solidFill>
              <a:effectLst/>
              <a:uLnTx/>
              <a:uFillTx/>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atin typeface="+mj-lt"/>
              </a:defRPr>
            </a:lvl1pPr>
          </a:lstStyle>
          <a:p>
            <a:r>
              <a:rPr lang="en-US" dirty="0"/>
              <a:t>Click to edit Master title style</a:t>
            </a:r>
            <a:endParaRPr lang="en-US" dirty="0"/>
          </a:p>
        </p:txBody>
      </p:sp>
      <p:sp>
        <p:nvSpPr>
          <p:cNvPr id="7" name="Image title"/>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endParaRPr lang="en-US" dirty="0"/>
          </a:p>
        </p:txBody>
      </p:sp>
      <p:sp>
        <p:nvSpPr>
          <p:cNvPr id="9" name="Image"/>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endParaRPr lang="en-US" dirty="0"/>
          </a:p>
        </p:txBody>
      </p:sp>
      <p:sp>
        <p:nvSpPr>
          <p:cNvPr id="11" name="Label 1"/>
          <p:cNvSpPr>
            <a:spLocks noGrp="1"/>
          </p:cNvSpPr>
          <p:nvPr>
            <p:ph type="body" sz="quarter" idx="15" hasCustomPrompt="1"/>
          </p:nvPr>
        </p:nvSpPr>
        <p:spPr>
          <a:xfrm>
            <a:off x="808109" y="1681163"/>
            <a:ext cx="1957388" cy="627062"/>
          </a:xfrm>
        </p:spPr>
        <p:txBody>
          <a:bodyPr/>
          <a:lstStyle>
            <a:lvl1pPr marL="101600" indent="0">
              <a:buNone/>
              <a:defRPr/>
            </a:lvl1pPr>
          </a:lstStyle>
          <a:p>
            <a:pPr lvl="0"/>
            <a:r>
              <a:rPr lang="en-US" dirty="0"/>
              <a:t>Label 1</a:t>
            </a:r>
            <a:endParaRPr lang="en-US" dirty="0"/>
          </a:p>
        </p:txBody>
      </p:sp>
      <p:sp>
        <p:nvSpPr>
          <p:cNvPr id="13" name="Label 2"/>
          <p:cNvSpPr>
            <a:spLocks noGrp="1"/>
          </p:cNvSpPr>
          <p:nvPr>
            <p:ph type="body" sz="quarter" idx="16" hasCustomPrompt="1"/>
          </p:nvPr>
        </p:nvSpPr>
        <p:spPr>
          <a:xfrm>
            <a:off x="822325" y="2643044"/>
            <a:ext cx="1957388" cy="627062"/>
          </a:xfrm>
        </p:spPr>
        <p:txBody>
          <a:bodyPr/>
          <a:lstStyle>
            <a:lvl1pPr marL="101600" indent="0">
              <a:buNone/>
              <a:defRPr/>
            </a:lvl1pPr>
          </a:lstStyle>
          <a:p>
            <a:pPr lvl="0"/>
            <a:r>
              <a:rPr lang="en-US" dirty="0"/>
              <a:t>Label 2</a:t>
            </a:r>
            <a:endParaRPr lang="en-US" dirty="0"/>
          </a:p>
        </p:txBody>
      </p:sp>
      <p:sp>
        <p:nvSpPr>
          <p:cNvPr id="15" name="Label 3"/>
          <p:cNvSpPr>
            <a:spLocks noGrp="1"/>
          </p:cNvSpPr>
          <p:nvPr>
            <p:ph type="body" sz="quarter" idx="17" hasCustomPrompt="1"/>
          </p:nvPr>
        </p:nvSpPr>
        <p:spPr>
          <a:xfrm>
            <a:off x="822325" y="3613151"/>
            <a:ext cx="1957388" cy="627062"/>
          </a:xfrm>
        </p:spPr>
        <p:txBody>
          <a:bodyPr/>
          <a:lstStyle>
            <a:lvl1pPr marL="101600" indent="0">
              <a:buNone/>
              <a:defRPr/>
            </a:lvl1pPr>
          </a:lstStyle>
          <a:p>
            <a:pPr lvl="0"/>
            <a:r>
              <a:rPr lang="en-US" dirty="0"/>
              <a:t>Label 3</a:t>
            </a:r>
            <a:endParaRPr lang="en-US" dirty="0"/>
          </a:p>
        </p:txBody>
      </p:sp>
      <p:sp>
        <p:nvSpPr>
          <p:cNvPr id="17" name="Label 4"/>
          <p:cNvSpPr>
            <a:spLocks noGrp="1"/>
          </p:cNvSpPr>
          <p:nvPr>
            <p:ph type="body" sz="quarter" idx="18" hasCustomPrompt="1"/>
          </p:nvPr>
        </p:nvSpPr>
        <p:spPr>
          <a:xfrm>
            <a:off x="6729412" y="1681163"/>
            <a:ext cx="1957388" cy="627062"/>
          </a:xfrm>
        </p:spPr>
        <p:txBody>
          <a:bodyPr/>
          <a:lstStyle>
            <a:lvl1pPr marL="101600" indent="0">
              <a:buNone/>
              <a:defRPr/>
            </a:lvl1pPr>
          </a:lstStyle>
          <a:p>
            <a:pPr lvl="0"/>
            <a:r>
              <a:rPr lang="en-US" dirty="0"/>
              <a:t>Label 4</a:t>
            </a:r>
            <a:endParaRPr lang="en-US" dirty="0"/>
          </a:p>
        </p:txBody>
      </p:sp>
      <p:sp>
        <p:nvSpPr>
          <p:cNvPr id="19" name="Label 5"/>
          <p:cNvSpPr>
            <a:spLocks noGrp="1"/>
          </p:cNvSpPr>
          <p:nvPr>
            <p:ph type="body" sz="quarter" idx="19" hasCustomPrompt="1"/>
          </p:nvPr>
        </p:nvSpPr>
        <p:spPr>
          <a:xfrm>
            <a:off x="6729413" y="2651910"/>
            <a:ext cx="1957387" cy="618196"/>
          </a:xfrm>
        </p:spPr>
        <p:txBody>
          <a:bodyPr/>
          <a:lstStyle>
            <a:lvl1pPr marL="101600" indent="0">
              <a:buNone/>
              <a:defRPr/>
            </a:lvl1pPr>
          </a:lstStyle>
          <a:p>
            <a:pPr lvl="0"/>
            <a:r>
              <a:rPr lang="en-US" dirty="0"/>
              <a:t>Label 5</a:t>
            </a:r>
            <a:endParaRPr lang="en-US" dirty="0"/>
          </a:p>
        </p:txBody>
      </p:sp>
      <p:sp>
        <p:nvSpPr>
          <p:cNvPr id="21" name="Label 6"/>
          <p:cNvSpPr>
            <a:spLocks noGrp="1"/>
          </p:cNvSpPr>
          <p:nvPr>
            <p:ph type="body" sz="quarter" idx="20" hasCustomPrompt="1"/>
          </p:nvPr>
        </p:nvSpPr>
        <p:spPr>
          <a:xfrm>
            <a:off x="6729413" y="3613151"/>
            <a:ext cx="1957387" cy="627063"/>
          </a:xfrm>
        </p:spPr>
        <p:txBody>
          <a:bodyPr/>
          <a:lstStyle>
            <a:lvl1pPr marL="101600" indent="0">
              <a:buNone/>
              <a:defRPr/>
            </a:lvl1pPr>
          </a:lstStyle>
          <a:p>
            <a:pPr lvl="0"/>
            <a:r>
              <a:rPr lang="en-US" dirty="0"/>
              <a:t>Label 6</a:t>
            </a:r>
            <a:endParaRPr lang="en-US" dirty="0"/>
          </a:p>
        </p:txBody>
      </p:sp>
      <p:sp>
        <p:nvSpPr>
          <p:cNvPr id="5" name="Footer Placeholder 4"/>
          <p:cNvSpPr>
            <a:spLocks noGrp="1"/>
          </p:cNvSpPr>
          <p:nvPr>
            <p:ph type="ftr" sz="quarter" idx="12"/>
          </p:nvPr>
        </p:nvSpPr>
        <p:spPr/>
        <p:txBody>
          <a:bodyPr/>
          <a:lstStyle/>
          <a:p>
            <a:endParaRPr lang="en-US" dirty="0"/>
          </a:p>
        </p:txBody>
      </p:sp>
      <p:sp>
        <p:nvSpPr>
          <p:cNvPr id="4" name="Slide Number Placeholder 3"/>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
        <p:nvSpPr>
          <p:cNvPr id="3" name="Date Placeholder 2"/>
          <p:cNvSpPr>
            <a:spLocks noGrp="1"/>
          </p:cNvSpPr>
          <p:nvPr>
            <p:ph type="dt" idx="10"/>
          </p:nvPr>
        </p:nvSpPr>
        <p:spPr/>
        <p:txBody>
          <a:bodyPr/>
          <a:lstStyle/>
          <a:p>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atin typeface="+mj-lt"/>
              </a:defRPr>
            </a:lvl1pPr>
          </a:lstStyle>
          <a:p>
            <a:r>
              <a:rPr lang="en-US" dirty="0"/>
              <a:t>Click to edit Master title style</a:t>
            </a:r>
            <a:endParaRPr lang="en-US" dirty="0"/>
          </a:p>
        </p:txBody>
      </p:sp>
      <p:sp>
        <p:nvSpPr>
          <p:cNvPr id="7" name="Image 1 title"/>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endParaRPr lang="en-US" dirty="0"/>
          </a:p>
        </p:txBody>
      </p:sp>
      <p:sp>
        <p:nvSpPr>
          <p:cNvPr id="9" name="Image 1"/>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endParaRPr lang="en-US" dirty="0"/>
          </a:p>
        </p:txBody>
      </p:sp>
      <p:sp>
        <p:nvSpPr>
          <p:cNvPr id="11" name="Label 1.1"/>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endParaRPr lang="en-US" dirty="0"/>
          </a:p>
        </p:txBody>
      </p:sp>
      <p:sp>
        <p:nvSpPr>
          <p:cNvPr id="13" name="Label 1.2"/>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endParaRPr lang="en-US" dirty="0"/>
          </a:p>
        </p:txBody>
      </p:sp>
      <p:sp>
        <p:nvSpPr>
          <p:cNvPr id="15" name="Label 1.3"/>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endParaRPr lang="en-US" dirty="0"/>
          </a:p>
        </p:txBody>
      </p:sp>
      <p:sp>
        <p:nvSpPr>
          <p:cNvPr id="17" name="Image 2 title"/>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endParaRPr lang="en-US" dirty="0"/>
          </a:p>
        </p:txBody>
      </p:sp>
      <p:sp>
        <p:nvSpPr>
          <p:cNvPr id="19" name="Image 2"/>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endParaRPr lang="en-US" dirty="0"/>
          </a:p>
        </p:txBody>
      </p:sp>
      <p:sp>
        <p:nvSpPr>
          <p:cNvPr id="21" name="Label 2.1"/>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endParaRPr lang="en-US" dirty="0"/>
          </a:p>
        </p:txBody>
      </p:sp>
      <p:sp>
        <p:nvSpPr>
          <p:cNvPr id="23" name="Label 2.2"/>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endParaRPr lang="en-US" dirty="0"/>
          </a:p>
        </p:txBody>
      </p:sp>
      <p:sp>
        <p:nvSpPr>
          <p:cNvPr id="25" name="Label 2.3"/>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endParaRPr lang="en-US" dirty="0"/>
          </a:p>
        </p:txBody>
      </p:sp>
      <p:sp>
        <p:nvSpPr>
          <p:cNvPr id="5" name="Footer Placeholder 4"/>
          <p:cNvSpPr>
            <a:spLocks noGrp="1"/>
          </p:cNvSpPr>
          <p:nvPr>
            <p:ph type="ftr" sz="quarter" idx="12"/>
          </p:nvPr>
        </p:nvSpPr>
        <p:spPr/>
        <p:txBody>
          <a:bodyPr/>
          <a:lstStyle/>
          <a:p>
            <a:endParaRPr lang="en-US" dirty="0"/>
          </a:p>
        </p:txBody>
      </p:sp>
      <p:sp>
        <p:nvSpPr>
          <p:cNvPr id="4" name="Slide Number Placeholder 3"/>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
        <p:nvSpPr>
          <p:cNvPr id="3" name="Date Placeholder 2"/>
          <p:cNvSpPr>
            <a:spLocks noGrp="1"/>
          </p:cNvSpPr>
          <p:nvPr>
            <p:ph type="dt" idx="10"/>
          </p:nvPr>
        </p:nvSpPr>
        <p:spPr/>
        <p:txBody>
          <a:bodyPr/>
          <a:lstStyle/>
          <a:p>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p:txBody>
      </p:sp>
      <p:sp>
        <p:nvSpPr>
          <p:cNvPr id="26" name="Shape 26"/>
          <p:cNvSpPr txBox="1">
            <a:spLocks noGrp="1"/>
          </p:cNvSpPr>
          <p:nvPr>
            <p:ph type="body" idx="1" hasCustomPrompt="1"/>
          </p:nvPr>
        </p:nvSpPr>
        <p:spPr>
          <a:xfrm>
            <a:off x="457200" y="1600200"/>
            <a:ext cx="8229600" cy="4525963"/>
          </a:xfrm>
          <a:prstGeom prst="rect">
            <a:avLst/>
          </a:prstGeom>
          <a:noFill/>
          <a:ln>
            <a:noFill/>
          </a:ln>
        </p:spPr>
        <p:txBody>
          <a:bodyPr lIns="91425" tIns="91425" rIns="91425" bIns="91425" anchor="t" anchorCtr="0"/>
          <a:lstStyle>
            <a:lvl1pPr marL="255905" marR="0" lvl="0" indent="-154305" algn="l" rtl="0">
              <a:spcBef>
                <a:spcPts val="1500"/>
              </a:spcBef>
              <a:buClr>
                <a:srgbClr val="007FA3"/>
              </a:buClr>
              <a:buSzPct val="1000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742950" marR="0" lvl="1" indent="-184150" algn="l" rtl="0">
              <a:spcBef>
                <a:spcPts val="600"/>
              </a:spcBef>
              <a:buClr>
                <a:srgbClr val="007FA3"/>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600200" marR="0" lvl="3"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057400" marR="0" lvl="4"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lang="en-US" dirty="0"/>
          </a:p>
          <a:p>
            <a:pPr lvl="1"/>
            <a:endParaRPr lang="en-US" sz="2000" dirty="0"/>
          </a:p>
          <a:p>
            <a:pPr lvl="2"/>
            <a:endParaRPr lang="en-US" dirty="0"/>
          </a:p>
          <a:p>
            <a:pPr lvl="1"/>
            <a:endParaRPr lang="en-US" dirty="0"/>
          </a:p>
          <a:p>
            <a:pPr lvl="2"/>
            <a:endParaRPr dirty="0"/>
          </a:p>
        </p:txBody>
      </p:sp>
      <p:sp>
        <p:nvSpPr>
          <p:cNvPr id="27" name="Shape 27"/>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600" b="1" i="0" u="none" strike="noStrike" cap="none">
                <a:solidFill>
                  <a:srgbClr val="007FA3"/>
                </a:solidFill>
                <a:latin typeface="+mj-lt"/>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
        <p:nvSpPr>
          <p:cNvPr id="4" name="Content Placeholder 3"/>
          <p:cNvSpPr>
            <a:spLocks noGrp="1"/>
          </p:cNvSpPr>
          <p:nvPr>
            <p:ph sz="quarter" idx="13"/>
          </p:nvPr>
        </p:nvSpPr>
        <p:spPr>
          <a:xfrm>
            <a:off x="457200" y="1556327"/>
            <a:ext cx="8229600" cy="2267528"/>
          </a:xfrm>
        </p:spPr>
        <p:txBody>
          <a:bodyPr/>
          <a:lstStyle/>
          <a:p>
            <a:pPr lvl="0"/>
            <a:r>
              <a:rPr lang="en-US" dirty="0"/>
              <a:t>Edit Master text styles</a:t>
            </a:r>
            <a:endParaRPr lang="en-US" dirty="0"/>
          </a:p>
        </p:txBody>
      </p:sp>
      <p:sp>
        <p:nvSpPr>
          <p:cNvPr id="7" name="Content Placeholder 6"/>
          <p:cNvSpPr>
            <a:spLocks noGrp="1"/>
          </p:cNvSpPr>
          <p:nvPr>
            <p:ph sz="quarter" idx="14"/>
          </p:nvPr>
        </p:nvSpPr>
        <p:spPr>
          <a:xfrm>
            <a:off x="457200" y="3971925"/>
            <a:ext cx="8229600" cy="2105025"/>
          </a:xfrm>
        </p:spPr>
        <p:txBody>
          <a:bodyPr/>
          <a:lstStyle/>
          <a:p>
            <a:pPr lvl="0"/>
            <a:r>
              <a:rPr lang="en-US" dirty="0"/>
              <a:t>Edit Master text styles</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panose="02020603050405020304"/>
              <a:buNone/>
              <a:defRPr sz="3600" b="1" i="0" u="none" strike="noStrike" cap="none">
                <a:solidFill>
                  <a:srgbClr val="007FA3"/>
                </a:solidFill>
                <a:latin typeface="+mj-lt"/>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panose="020B0604020202020204"/>
              <a:buNone/>
              <a:defRPr sz="2000" b="0" i="0" u="none" strike="noStrike" cap="none">
                <a:solidFill>
                  <a:srgbClr val="007FA3"/>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3" name="Picture Placeholder 2"/>
          <p:cNvSpPr>
            <a:spLocks noGrp="1"/>
          </p:cNvSpPr>
          <p:nvPr>
            <p:ph type="pic" sz="quarter" idx="13"/>
          </p:nvPr>
        </p:nvSpPr>
        <p:spPr>
          <a:xfrm>
            <a:off x="457200" y="1600200"/>
            <a:ext cx="4360863" cy="4565650"/>
          </a:xfrm>
        </p:spPr>
        <p:txBody>
          <a:bodyPr/>
          <a:lstStyle/>
          <a:p>
            <a:endParaRPr lang="en-US" dirty="0"/>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panose="020B0604020202020204"/>
              <a:buNone/>
              <a:defRPr sz="3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panose="020B0604020202020204"/>
              <a:buNone/>
              <a:defRPr sz="2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Shape 54"/>
          <p:cNvSpPr txBox="1">
            <a:spLocks noGrp="1"/>
          </p:cNvSpPr>
          <p:nvPr>
            <p:ph type="title" hasCustomPrompt="1"/>
          </p:nvPr>
        </p:nvSpPr>
        <p:spPr>
          <a:xfrm>
            <a:off x="457200" y="228600"/>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mj-lt"/>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55" name="Shape 55"/>
          <p:cNvSpPr txBox="1">
            <a:spLocks noGrp="1"/>
          </p:cNvSpPr>
          <p:nvPr>
            <p:ph type="body" idx="1" hasCustomPrompt="1"/>
          </p:nvPr>
        </p:nvSpPr>
        <p:spPr>
          <a:xfrm>
            <a:off x="457200" y="5050971"/>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r>
              <a:rPr lang="en-US" dirty="0"/>
              <a:t>Click to add caption</a:t>
            </a:r>
            <a:endParaRPr dirty="0"/>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3" name="Picture Placeholder 2"/>
          <p:cNvSpPr>
            <a:spLocks noGrp="1"/>
          </p:cNvSpPr>
          <p:nvPr>
            <p:ph type="pic" sz="quarter" idx="13"/>
          </p:nvPr>
        </p:nvSpPr>
        <p:spPr>
          <a:xfrm>
            <a:off x="457200" y="1512888"/>
            <a:ext cx="8232775" cy="3417887"/>
          </a:xfrm>
        </p:spPr>
        <p:txBody>
          <a:bodyPr/>
          <a:lstStyle/>
          <a:p>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Figure + Caption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3600">
                <a:latin typeface="+mj-lt"/>
              </a:defRPr>
            </a:lvl1pPr>
          </a:lstStyle>
          <a:p>
            <a:r>
              <a:rPr lang="en-US" dirty="0"/>
              <a:t>Click to add figure number and title</a:t>
            </a:r>
            <a:endParaRPr lang="en-US" dirty="0"/>
          </a:p>
        </p:txBody>
      </p:sp>
      <p:sp>
        <p:nvSpPr>
          <p:cNvPr id="7" name="Content Placeholder 6"/>
          <p:cNvSpPr>
            <a:spLocks noGrp="1"/>
          </p:cNvSpPr>
          <p:nvPr>
            <p:ph sz="quarter" idx="13"/>
          </p:nvPr>
        </p:nvSpPr>
        <p:spPr>
          <a:xfrm>
            <a:off x="457200" y="1481138"/>
            <a:ext cx="4484688" cy="4408487"/>
          </a:xfrm>
        </p:spPr>
        <p:txBody>
          <a:bodyPr/>
          <a:lstStyle/>
          <a:p>
            <a:pPr lvl="0"/>
            <a:r>
              <a:rPr lang="en-US" dirty="0"/>
              <a:t>Edit Master text styles</a:t>
            </a:r>
            <a:endParaRPr lang="en-US" dirty="0"/>
          </a:p>
        </p:txBody>
      </p:sp>
      <p:sp>
        <p:nvSpPr>
          <p:cNvPr id="9" name="Picture Placeholder 8"/>
          <p:cNvSpPr>
            <a:spLocks noGrp="1"/>
          </p:cNvSpPr>
          <p:nvPr>
            <p:ph type="pic" sz="quarter" idx="14"/>
          </p:nvPr>
        </p:nvSpPr>
        <p:spPr>
          <a:xfrm>
            <a:off x="5192713" y="1481138"/>
            <a:ext cx="3592512" cy="3754437"/>
          </a:xfrm>
        </p:spPr>
        <p:txBody>
          <a:bodyPr/>
          <a:lstStyle/>
          <a:p>
            <a:endParaRPr lang="en-US" dirty="0"/>
          </a:p>
        </p:txBody>
      </p:sp>
      <p:sp>
        <p:nvSpPr>
          <p:cNvPr id="11" name="Text Placeholder 10"/>
          <p:cNvSpPr>
            <a:spLocks noGrp="1"/>
          </p:cNvSpPr>
          <p:nvPr>
            <p:ph type="body" sz="quarter" idx="15" hasCustomPrompt="1"/>
          </p:nvPr>
        </p:nvSpPr>
        <p:spPr>
          <a:xfrm>
            <a:off x="5192713" y="5399088"/>
            <a:ext cx="3592512" cy="490537"/>
          </a:xfrm>
        </p:spPr>
        <p:txBody>
          <a:bodyPr/>
          <a:lstStyle>
            <a:lvl1pPr marL="101600" indent="0">
              <a:buNone/>
              <a:defRPr sz="1200"/>
            </a:lvl1pPr>
          </a:lstStyle>
          <a:p>
            <a:pPr lvl="0"/>
            <a:r>
              <a:rPr lang="en-US" dirty="0"/>
              <a:t>Caption</a:t>
            </a:r>
            <a:endParaRPr lang="en-US" dirty="0"/>
          </a:p>
        </p:txBody>
      </p:sp>
      <p:sp>
        <p:nvSpPr>
          <p:cNvPr id="3" name="Date Placeholder 2"/>
          <p:cNvSpPr>
            <a:spLocks noGrp="1"/>
          </p:cNvSpPr>
          <p:nvPr>
            <p:ph type="dt" idx="10"/>
          </p:nvPr>
        </p:nvSpPr>
        <p:spPr/>
        <p:txBody>
          <a:bodyPr/>
          <a:lstStyle/>
          <a:p>
            <a:endParaRPr lang="en-US" dirty="0"/>
          </a:p>
        </p:txBody>
      </p:sp>
      <p:sp>
        <p:nvSpPr>
          <p:cNvPr id="4" name="Slide Number Placeholder 3"/>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
        <p:nvSpPr>
          <p:cNvPr id="5" name="Footer Placeholder 4"/>
          <p:cNvSpPr>
            <a:spLocks noGrp="1"/>
          </p:cNvSpPr>
          <p:nvPr>
            <p:ph type="ftr" sz="quarter" idx="12"/>
          </p:nvPr>
        </p:nvSpPr>
        <p:spPr/>
        <p:txBody>
          <a:bodyPr/>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hasCustomPrompt="1"/>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panose="02020603050405020304"/>
              <a:buNone/>
              <a:defRPr sz="3600" b="1" i="0" u="none" strike="noStrike" cap="none">
                <a:solidFill>
                  <a:srgbClr val="007FA3"/>
                </a:solidFill>
                <a:latin typeface="+mj-lt"/>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63" name="Shape 63"/>
          <p:cNvSpPr txBox="1">
            <a:spLocks noGrp="1"/>
          </p:cNvSpPr>
          <p:nvPr>
            <p:ph type="body" idx="1" hasCustomPrompt="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panose="020B0604020202020204"/>
              <a:buNone/>
              <a:defRPr sz="1600" b="0" i="0" u="none" strike="noStrike" cap="none">
                <a:solidFill>
                  <a:srgbClr val="007FA3"/>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r>
              <a:rPr lang="en-US" dirty="0"/>
              <a:t>Click to add Learning Objective(s)</a:t>
            </a:r>
            <a:endParaRPr dirty="0"/>
          </a:p>
        </p:txBody>
      </p:sp>
      <p:sp>
        <p:nvSpPr>
          <p:cNvPr id="64" name="Shape 64"/>
          <p:cNvSpPr txBox="1">
            <a:spLocks noGrp="1"/>
          </p:cNvSpPr>
          <p:nvPr>
            <p:ph type="body" idx="2" hasCustomPrompt="1"/>
          </p:nvPr>
        </p:nvSpPr>
        <p:spPr>
          <a:xfrm>
            <a:off x="457200" y="1358678"/>
            <a:ext cx="8229600" cy="4767485"/>
          </a:xfrm>
          <a:prstGeom prst="rect">
            <a:avLst/>
          </a:prstGeom>
          <a:noFill/>
          <a:ln>
            <a:noFill/>
          </a:ln>
        </p:spPr>
        <p:txBody>
          <a:bodyPr lIns="91425" tIns="91425" rIns="91425" bIns="91425" anchor="t" anchorCtr="0"/>
          <a:lstStyle>
            <a:lvl1pPr marL="255905" marR="0" lvl="0" indent="-154305" algn="l" rtl="0">
              <a:spcBef>
                <a:spcPts val="1500"/>
              </a:spcBef>
              <a:buClr>
                <a:srgbClr val="007FA3"/>
              </a:buClr>
              <a:buSzPct val="1000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742950" marR="0" lvl="1" indent="-184150" algn="l" rtl="0">
              <a:spcBef>
                <a:spcPts val="600"/>
              </a:spcBef>
              <a:buClr>
                <a:srgbClr val="007FA3"/>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600200" marR="0" lvl="3"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057400" marR="0" lvl="4"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lang="en-US" dirty="0"/>
          </a:p>
          <a:p>
            <a:pPr lvl="1"/>
            <a:endParaRPr lang="en-US" sz="2000" dirty="0"/>
          </a:p>
          <a:p>
            <a:pPr lvl="2"/>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600" b="1" i="0" u="none" strike="noStrike" cap="none">
                <a:solidFill>
                  <a:srgbClr val="007FA3"/>
                </a:solidFill>
                <a:latin typeface="+mj-lt"/>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panose="020B0604020202020204"/>
              <a:buNone/>
              <a:defRPr sz="1600" b="0" i="0" u="none" strike="noStrike" cap="none">
                <a:solidFill>
                  <a:srgbClr val="007FA3"/>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600"/>
              </a:spcBef>
              <a:buClr>
                <a:srgbClr val="007FA3"/>
              </a:buClr>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6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6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3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3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3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3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600" b="1" i="0" u="none" strike="noStrike" cap="none">
                <a:solidFill>
                  <a:srgbClr val="007FA3"/>
                </a:solidFill>
                <a:latin typeface="+mj-lt"/>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5905" marR="0" lvl="0" indent="-154305" algn="l" rtl="0">
              <a:spcBef>
                <a:spcPts val="15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742950" marR="0" lvl="1" indent="-18415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600200" marR="0" lvl="3"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057400" marR="0" lvl="4"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
        <p:nvSpPr>
          <p:cNvPr id="2" name="Footer Placeholder 1"/>
          <p:cNvSpPr>
            <a:spLocks noGrp="1"/>
          </p:cNvSpPr>
          <p:nvPr>
            <p:ph type="ftr" sz="quarter" idx="3"/>
          </p:nvPr>
        </p:nvSpPr>
        <p:spPr>
          <a:xfrm>
            <a:off x="457200" y="6028611"/>
            <a:ext cx="8229600" cy="200549"/>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panose="020B0604020202020204"/>
          <a:cs typeface="Arial" panose="020B0604020202020204"/>
          <a:sym typeface="Arial" panose="020B0604020202020204"/>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image" Target="../media/image5.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image" Target="../media/image6.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7.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8.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9.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0.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1.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image" Target="../media/image12.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image" Target="../media/image13.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image" Target="../media/image14.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image" Target="../media/image15.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image" Target="../media/image16.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image" Target="../media/image17.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image" Target="../media/image18.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image" Target="../media/image19.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image" Target="../media/image20.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image" Target="../media/image21.jpe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5.xml"/><Relationship Id="rId2" Type="http://schemas.openxmlformats.org/officeDocument/2006/relationships/image" Target="../media/image22.jpeg"/><Relationship Id="rId1" Type="http://schemas.openxmlformats.org/officeDocument/2006/relationships/image" Target="../media/image20.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image" Target="../media/image23.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4.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5.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6.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7.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8.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9.jpe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0.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1.jpe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2.jpe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3.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4.jpe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5.jpe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6.jpe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7.jpe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8.jpe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9.jpe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0.jpe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xml"/><Relationship Id="rId1" Type="http://schemas.openxmlformats.org/officeDocument/2006/relationships/image" Target="../media/image41.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5.xml"/><Relationship Id="rId1" Type="http://schemas.openxmlformats.org/officeDocument/2006/relationships/image" Target="../media/image42.jpeg"/></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3.xml"/><Relationship Id="rId2" Type="http://schemas.openxmlformats.org/officeDocument/2006/relationships/image" Target="../media/image1.svg"/><Relationship Id="rId1"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2"/>
          </p:nvPr>
        </p:nvSpPr>
        <p:spPr>
          <a:xfrm>
            <a:off x="5633884" y="1600200"/>
            <a:ext cx="3657600" cy="1600198"/>
          </a:xfrm>
        </p:spPr>
        <p:txBody>
          <a:bodyPr/>
          <a:lstStyle/>
          <a:p>
            <a:pPr>
              <a:buNone/>
            </a:pPr>
            <a:r>
              <a:rPr lang="en-US" sz="3200" dirty="0"/>
              <a:t>Chapter 4</a:t>
            </a:r>
            <a:endParaRPr lang="en-US" sz="2400" dirty="0"/>
          </a:p>
        </p:txBody>
      </p:sp>
      <p:sp>
        <p:nvSpPr>
          <p:cNvPr id="6" name="Text Placeholder 5"/>
          <p:cNvSpPr>
            <a:spLocks noGrp="1"/>
          </p:cNvSpPr>
          <p:nvPr>
            <p:ph type="body" idx="3"/>
          </p:nvPr>
        </p:nvSpPr>
        <p:spPr>
          <a:xfrm>
            <a:off x="5633884" y="3200400"/>
            <a:ext cx="3657600" cy="2925763"/>
          </a:xfrm>
        </p:spPr>
        <p:txBody>
          <a:bodyPr/>
          <a:lstStyle/>
          <a:p>
            <a:r>
              <a:rPr lang="en-US" sz="2000" dirty="0"/>
              <a:t>The Medium Access Control Sublayer</a:t>
            </a:r>
            <a:endParaRPr lang="en-US" dirty="0"/>
          </a:p>
        </p:txBody>
      </p:sp>
      <p:pic>
        <p:nvPicPr>
          <p:cNvPr id="20" name="Picture 19"/>
          <p:cNvPicPr>
            <a:picLocks noChangeAspect="1"/>
          </p:cNvPicPr>
          <p:nvPr/>
        </p:nvPicPr>
        <p:blipFill>
          <a:blip r:embed="rId1"/>
          <a:stretch>
            <a:fillRect/>
          </a:stretch>
        </p:blipFill>
        <p:spPr>
          <a:xfrm>
            <a:off x="-21705" y="0"/>
            <a:ext cx="4770685" cy="636091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Carrier Sense Multiple Access Protocols</a:t>
            </a:r>
            <a:endParaRPr lang="en-US" dirty="0"/>
          </a:p>
        </p:txBody>
      </p:sp>
      <p:sp>
        <p:nvSpPr>
          <p:cNvPr id="3" name="Text Placeholder 2"/>
          <p:cNvSpPr>
            <a:spLocks noGrp="1"/>
          </p:cNvSpPr>
          <p:nvPr>
            <p:ph type="body" idx="1"/>
          </p:nvPr>
        </p:nvSpPr>
        <p:spPr/>
        <p:txBody>
          <a:bodyPr/>
          <a:lstStyle/>
          <a:p>
            <a:r>
              <a:rPr lang="en-US" dirty="0"/>
              <a:t>Persistent and </a:t>
            </a:r>
            <a:r>
              <a:rPr lang="en-US" dirty="0" err="1"/>
              <a:t>nonpersistent</a:t>
            </a:r>
            <a:r>
              <a:rPr lang="en-US" dirty="0"/>
              <a:t> CSMA</a:t>
            </a:r>
            <a:endParaRPr lang="en-US" dirty="0"/>
          </a:p>
          <a:p>
            <a:pPr lvl="1"/>
            <a:r>
              <a:rPr lang="en-US" dirty="0"/>
              <a:t>1-persistent CSMA (Carrier Sense Multiple Access)</a:t>
            </a:r>
            <a:endParaRPr lang="en-US" dirty="0"/>
          </a:p>
          <a:p>
            <a:pPr lvl="1"/>
            <a:r>
              <a:rPr lang="en-US" dirty="0"/>
              <a:t>Nonpersistent CSMA </a:t>
            </a:r>
            <a:endParaRPr lang="en-US" dirty="0"/>
          </a:p>
          <a:p>
            <a:pPr lvl="1"/>
            <a:r>
              <a:rPr lang="en-US" dirty="0"/>
              <a:t>p-persistent CSMA</a:t>
            </a:r>
            <a:endParaRPr lang="en-US" dirty="0"/>
          </a:p>
          <a:p>
            <a:r>
              <a:rPr lang="en-US" dirty="0"/>
              <a:t>CSMA with collision detection</a:t>
            </a:r>
            <a:endParaRPr lang="en-US" dirty="0"/>
          </a:p>
          <a:p>
            <a:pPr lvl="1"/>
            <a:r>
              <a:rPr lang="en-US" dirty="0"/>
              <a:t>Known as CSMA/CD (CSMA with Collision Detection)</a:t>
            </a:r>
            <a:endParaRPr lang="en-US" dirty="0"/>
          </a:p>
          <a:p>
            <a:pPr lvl="1"/>
            <a:r>
              <a:rPr lang="en-US" dirty="0"/>
              <a:t>Basis of the classic Ethernet LAN</a:t>
            </a:r>
            <a:br>
              <a:rPr lang="en-US" dirty="0"/>
            </a:b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Persistent and Nonpersistent CSMA</a:t>
            </a:r>
            <a:endParaRPr lang="en-US" dirty="0"/>
          </a:p>
        </p:txBody>
      </p:sp>
      <p:sp>
        <p:nvSpPr>
          <p:cNvPr id="5" name="Text Placeholder 4"/>
          <p:cNvSpPr>
            <a:spLocks noGrp="1"/>
          </p:cNvSpPr>
          <p:nvPr>
            <p:ph type="body" idx="1"/>
          </p:nvPr>
        </p:nvSpPr>
        <p:spPr>
          <a:xfrm>
            <a:off x="457200" y="5638800"/>
            <a:ext cx="8229600" cy="430538"/>
          </a:xfrm>
        </p:spPr>
        <p:txBody>
          <a:bodyPr/>
          <a:lstStyle/>
          <a:p>
            <a:pPr algn="ctr"/>
            <a:r>
              <a:rPr lang="en-US" altLang="en-US" dirty="0"/>
              <a:t>Comparison of the channel utilization versus load for various random access protocols</a:t>
            </a:r>
            <a:endParaRPr lang="en-US" altLang="en-US" dirty="0"/>
          </a:p>
        </p:txBody>
      </p:sp>
      <p:pic>
        <p:nvPicPr>
          <p:cNvPr id="3" name="Picture Placeholder 2" descr="Figure 4-4. Comparison of the channel utilization versus load for various random access protocols."/>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1032933" y="1679561"/>
            <a:ext cx="7078133" cy="3371410"/>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CSMA with Collision Detection</a:t>
            </a:r>
            <a:endParaRPr lang="en-US" dirty="0"/>
          </a:p>
        </p:txBody>
      </p:sp>
      <p:sp>
        <p:nvSpPr>
          <p:cNvPr id="5" name="Text Placeholder 4"/>
          <p:cNvSpPr>
            <a:spLocks noGrp="1"/>
          </p:cNvSpPr>
          <p:nvPr>
            <p:ph type="body" idx="1"/>
          </p:nvPr>
        </p:nvSpPr>
        <p:spPr/>
        <p:txBody>
          <a:bodyPr/>
          <a:lstStyle/>
          <a:p>
            <a:pPr algn="ctr"/>
            <a:r>
              <a:rPr lang="en-US" altLang="en-US" dirty="0"/>
              <a:t>CSMA/CD can be in transmission, contention, or idle state</a:t>
            </a:r>
            <a:endParaRPr lang="en-US" altLang="en-US" dirty="0"/>
          </a:p>
        </p:txBody>
      </p:sp>
      <p:pic>
        <p:nvPicPr>
          <p:cNvPr id="3" name="Picture Placeholder 2" descr="Figure 4-5. CSMA/CD can be in transmission, contention, or idle state."/>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695831" y="2160095"/>
            <a:ext cx="7752337" cy="2026179"/>
          </a:xfr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Collision-Free Protocols</a:t>
            </a:r>
            <a:endParaRPr lang="en-US" dirty="0"/>
          </a:p>
        </p:txBody>
      </p:sp>
      <p:sp>
        <p:nvSpPr>
          <p:cNvPr id="3" name="Text Placeholder 2"/>
          <p:cNvSpPr>
            <a:spLocks noGrp="1"/>
          </p:cNvSpPr>
          <p:nvPr>
            <p:ph type="body" idx="1"/>
          </p:nvPr>
        </p:nvSpPr>
        <p:spPr/>
        <p:txBody>
          <a:bodyPr/>
          <a:lstStyle/>
          <a:p>
            <a:r>
              <a:rPr lang="en-US" dirty="0"/>
              <a:t>Bit-map protocol</a:t>
            </a:r>
            <a:endParaRPr lang="en-US" dirty="0"/>
          </a:p>
          <a:p>
            <a:pPr lvl="1"/>
            <a:r>
              <a:rPr lang="en-US" dirty="0"/>
              <a:t>Basic bit-map method</a:t>
            </a:r>
            <a:endParaRPr lang="en-US" dirty="0"/>
          </a:p>
          <a:p>
            <a:pPr lvl="1"/>
            <a:r>
              <a:rPr lang="en-US" dirty="0"/>
              <a:t>Reservation protocols</a:t>
            </a:r>
            <a:endParaRPr lang="en-US" dirty="0"/>
          </a:p>
          <a:p>
            <a:pPr lvl="2"/>
            <a:r>
              <a:rPr lang="en-US" dirty="0"/>
              <a:t>The desire to transmit is broadcast before the actual transmission</a:t>
            </a:r>
            <a:endParaRPr lang="en-US" dirty="0"/>
          </a:p>
          <a:p>
            <a:r>
              <a:rPr lang="en-US" dirty="0"/>
              <a:t>Token passing</a:t>
            </a:r>
            <a:endParaRPr lang="en-US" dirty="0"/>
          </a:p>
          <a:p>
            <a:pPr lvl="1"/>
            <a:r>
              <a:rPr lang="en-US" dirty="0"/>
              <a:t>Token bus</a:t>
            </a:r>
            <a:endParaRPr lang="en-US" dirty="0"/>
          </a:p>
          <a:p>
            <a:pPr lvl="1"/>
            <a:r>
              <a:rPr lang="it-IT" dirty="0"/>
              <a:t>FDDI (Fiber Distributed Data Interface)</a:t>
            </a:r>
            <a:endParaRPr lang="it-IT" dirty="0"/>
          </a:p>
          <a:p>
            <a:pPr lvl="1"/>
            <a:r>
              <a:rPr lang="en-US" dirty="0"/>
              <a:t>RPR (Resilient Packet Ring)</a:t>
            </a:r>
            <a:endParaRPr lang="en-US" dirty="0"/>
          </a:p>
          <a:p>
            <a:pPr lvl="2"/>
            <a:r>
              <a:rPr lang="en-US" dirty="0"/>
              <a:t>Defined as IEEE 802.17 to standardize the mix of metropolitan area rings in use by ISPs</a:t>
            </a:r>
            <a:endParaRPr lang="en-US" dirty="0"/>
          </a:p>
          <a:p>
            <a:r>
              <a:rPr lang="en-US" dirty="0"/>
              <a:t>Binary countdown</a:t>
            </a:r>
            <a:endParaRPr lang="en-US" dirty="0"/>
          </a:p>
          <a:p>
            <a:endParaRPr lang="en-US" dirty="0"/>
          </a:p>
          <a:p>
            <a:pPr lvl="1"/>
            <a:endParaRPr lang="en-US" dirty="0"/>
          </a:p>
          <a:p>
            <a:pPr lvl="1"/>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Bit-Map Protocol</a:t>
            </a:r>
            <a:endParaRPr lang="en-US" dirty="0"/>
          </a:p>
        </p:txBody>
      </p:sp>
      <p:sp>
        <p:nvSpPr>
          <p:cNvPr id="3" name="Text Placeholder 2"/>
          <p:cNvSpPr>
            <a:spLocks noGrp="1"/>
          </p:cNvSpPr>
          <p:nvPr>
            <p:ph type="body" idx="1"/>
          </p:nvPr>
        </p:nvSpPr>
        <p:spPr/>
        <p:txBody>
          <a:bodyPr/>
          <a:lstStyle/>
          <a:p>
            <a:pPr algn="ctr"/>
            <a:r>
              <a:rPr lang="en-US" dirty="0"/>
              <a:t>The basic bit-map protocol</a:t>
            </a:r>
            <a:endParaRPr lang="en-US" dirty="0"/>
          </a:p>
        </p:txBody>
      </p:sp>
      <p:pic>
        <p:nvPicPr>
          <p:cNvPr id="5" name="Picture Placeholder 4" descr="Figure 4-6. The basic bit-map protocol."/>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656597" y="2495021"/>
            <a:ext cx="7830805" cy="1382712"/>
          </a:xfr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Token Passing</a:t>
            </a:r>
            <a:endParaRPr lang="en-US" dirty="0"/>
          </a:p>
        </p:txBody>
      </p:sp>
      <p:sp>
        <p:nvSpPr>
          <p:cNvPr id="3" name="Text Placeholder 2"/>
          <p:cNvSpPr>
            <a:spLocks noGrp="1"/>
          </p:cNvSpPr>
          <p:nvPr>
            <p:ph type="body" idx="1"/>
          </p:nvPr>
        </p:nvSpPr>
        <p:spPr/>
        <p:txBody>
          <a:bodyPr/>
          <a:lstStyle/>
          <a:p>
            <a:pPr algn="ctr"/>
            <a:r>
              <a:rPr lang="en-US" dirty="0"/>
              <a:t>Token ring</a:t>
            </a:r>
            <a:endParaRPr lang="en-US" dirty="0"/>
          </a:p>
        </p:txBody>
      </p:sp>
      <p:pic>
        <p:nvPicPr>
          <p:cNvPr id="5" name="Picture Placeholder 4" descr="Figure 4-7. Token ring."/>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1651000" y="1584013"/>
            <a:ext cx="5842000" cy="3466958"/>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Countdown</a:t>
            </a:r>
            <a:endParaRPr lang="en-US" dirty="0"/>
          </a:p>
        </p:txBody>
      </p:sp>
      <p:sp>
        <p:nvSpPr>
          <p:cNvPr id="3" name="Text Placeholder 2"/>
          <p:cNvSpPr>
            <a:spLocks noGrp="1"/>
          </p:cNvSpPr>
          <p:nvPr>
            <p:ph type="body" idx="1"/>
          </p:nvPr>
        </p:nvSpPr>
        <p:spPr>
          <a:xfrm>
            <a:off x="457200" y="5723467"/>
            <a:ext cx="8229600" cy="345871"/>
          </a:xfrm>
        </p:spPr>
        <p:txBody>
          <a:bodyPr/>
          <a:lstStyle/>
          <a:p>
            <a:pPr algn="ctr"/>
            <a:r>
              <a:rPr lang="en-US" dirty="0"/>
              <a:t>The binary countdown protocol. A dash indicates silence.</a:t>
            </a:r>
            <a:endParaRPr lang="en-US" dirty="0"/>
          </a:p>
        </p:txBody>
      </p:sp>
      <p:pic>
        <p:nvPicPr>
          <p:cNvPr id="5" name="Picture Placeholder 4" descr="Figure 4-8. The binary countdown protocol. A dash indicates silence."/>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2527300" y="1436434"/>
            <a:ext cx="4089400" cy="3971323"/>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Limited-Contention Protocols (1 of 2)</a:t>
            </a:r>
            <a:endParaRPr lang="en-US" dirty="0"/>
          </a:p>
        </p:txBody>
      </p:sp>
      <p:sp>
        <p:nvSpPr>
          <p:cNvPr id="3" name="Text Placeholder 2"/>
          <p:cNvSpPr>
            <a:spLocks noGrp="1"/>
          </p:cNvSpPr>
          <p:nvPr>
            <p:ph type="body" idx="1"/>
          </p:nvPr>
        </p:nvSpPr>
        <p:spPr/>
        <p:txBody>
          <a:bodyPr/>
          <a:lstStyle/>
          <a:p>
            <a:r>
              <a:rPr lang="en-US" dirty="0"/>
              <a:t>Combines the best properties of the contention and collision-free protocols</a:t>
            </a:r>
            <a:endParaRPr lang="en-US" dirty="0"/>
          </a:p>
          <a:p>
            <a:r>
              <a:rPr lang="en-US" dirty="0"/>
              <a:t>Limited-contention protocol</a:t>
            </a:r>
            <a:endParaRPr lang="en-US" dirty="0"/>
          </a:p>
          <a:p>
            <a:pPr lvl="1"/>
            <a:r>
              <a:rPr lang="en-US" dirty="0"/>
              <a:t>Use contention at low load to provide low delay</a:t>
            </a:r>
            <a:endParaRPr lang="en-US" dirty="0"/>
          </a:p>
          <a:p>
            <a:pPr lvl="1"/>
            <a:r>
              <a:rPr lang="en-US" dirty="0"/>
              <a:t>Used a collision-free technique at high load to provide good channel efficiency</a:t>
            </a:r>
            <a:endParaRPr lang="en-US" dirty="0"/>
          </a:p>
          <a:p>
            <a:pPr lvl="1" defTabSz="930275"/>
            <a:r>
              <a:rPr lang="en-US" dirty="0"/>
              <a:t>Asymmetric protocols</a:t>
            </a:r>
            <a:endParaRPr lang="en-US" dirty="0"/>
          </a:p>
          <a:p>
            <a:pPr defTabSz="930275"/>
            <a:r>
              <a:rPr lang="en-US" dirty="0"/>
              <a:t>Review performance of the symmetric protocols first</a:t>
            </a:r>
            <a:endParaRPr lang="en-US" dirty="0"/>
          </a:p>
          <a:p>
            <a:r>
              <a:rPr lang="en-US" dirty="0"/>
              <a:t>The adaptive tree-walk protocol</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Limited-Contention Protocols (2 of 2)</a:t>
            </a:r>
            <a:endParaRPr lang="en-US" dirty="0"/>
          </a:p>
        </p:txBody>
      </p:sp>
      <p:sp>
        <p:nvSpPr>
          <p:cNvPr id="3" name="Text Placeholder 2"/>
          <p:cNvSpPr>
            <a:spLocks noGrp="1"/>
          </p:cNvSpPr>
          <p:nvPr>
            <p:ph type="body" idx="1"/>
          </p:nvPr>
        </p:nvSpPr>
        <p:spPr>
          <a:xfrm>
            <a:off x="457200" y="5418667"/>
            <a:ext cx="8229600" cy="650671"/>
          </a:xfrm>
        </p:spPr>
        <p:txBody>
          <a:bodyPr/>
          <a:lstStyle/>
          <a:p>
            <a:pPr algn="ctr"/>
            <a:r>
              <a:rPr lang="en-US" dirty="0"/>
              <a:t>Acquisition probability for a symmetric contention channel </a:t>
            </a:r>
            <a:endParaRPr lang="en-US" dirty="0"/>
          </a:p>
        </p:txBody>
      </p:sp>
      <p:pic>
        <p:nvPicPr>
          <p:cNvPr id="11" name="Picture Placeholder 10" descr="Figure 4-9. Acquisition probability for a symmetric contention channel."/>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1016000" y="2009204"/>
            <a:ext cx="7112000" cy="3041767"/>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The Adaptive Tree-Walk Protocol</a:t>
            </a:r>
            <a:endParaRPr lang="en-US" dirty="0"/>
          </a:p>
        </p:txBody>
      </p:sp>
      <p:sp>
        <p:nvSpPr>
          <p:cNvPr id="3" name="Text Placeholder 2"/>
          <p:cNvSpPr>
            <a:spLocks noGrp="1"/>
          </p:cNvSpPr>
          <p:nvPr>
            <p:ph type="body" idx="1"/>
          </p:nvPr>
        </p:nvSpPr>
        <p:spPr>
          <a:xfrm>
            <a:off x="457200" y="5537200"/>
            <a:ext cx="8229600" cy="532138"/>
          </a:xfrm>
        </p:spPr>
        <p:txBody>
          <a:bodyPr/>
          <a:lstStyle/>
          <a:p>
            <a:pPr algn="ctr"/>
            <a:r>
              <a:rPr lang="en-US" dirty="0"/>
              <a:t>The tree for eight stations</a:t>
            </a:r>
            <a:endParaRPr lang="en-US" dirty="0"/>
          </a:p>
        </p:txBody>
      </p:sp>
      <p:pic>
        <p:nvPicPr>
          <p:cNvPr id="7" name="Picture Placeholder 6" descr="Figure 4-10. The tree for eight stations."/>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1185333" y="1295399"/>
            <a:ext cx="6773333" cy="3806910"/>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Channel Allocation Problem</a:t>
            </a:r>
            <a:endParaRPr lang="en-US" dirty="0"/>
          </a:p>
        </p:txBody>
      </p:sp>
      <p:sp>
        <p:nvSpPr>
          <p:cNvPr id="3" name="Text Placeholder 2"/>
          <p:cNvSpPr>
            <a:spLocks noGrp="1"/>
          </p:cNvSpPr>
          <p:nvPr>
            <p:ph type="body" idx="1"/>
          </p:nvPr>
        </p:nvSpPr>
        <p:spPr/>
        <p:txBody>
          <a:bodyPr/>
          <a:lstStyle/>
          <a:p>
            <a:r>
              <a:rPr lang="en-US" dirty="0"/>
              <a:t>Static channel allocation</a:t>
            </a:r>
            <a:endParaRPr lang="en-US" dirty="0"/>
          </a:p>
          <a:p>
            <a:r>
              <a:rPr lang="en-US" dirty="0"/>
              <a:t>Assumptions for dynamic channel allocation</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Wireless LAN Protocols (1 of 2)</a:t>
            </a:r>
            <a:endParaRPr lang="en-US" dirty="0"/>
          </a:p>
        </p:txBody>
      </p:sp>
      <p:sp>
        <p:nvSpPr>
          <p:cNvPr id="5" name="Text Placeholder 4"/>
          <p:cNvSpPr>
            <a:spLocks noGrp="1"/>
          </p:cNvSpPr>
          <p:nvPr>
            <p:ph type="body" idx="1"/>
          </p:nvPr>
        </p:nvSpPr>
        <p:spPr/>
        <p:txBody>
          <a:bodyPr/>
          <a:lstStyle/>
          <a:p>
            <a:r>
              <a:rPr lang="en-US" altLang="en-US" dirty="0"/>
              <a:t>A wireless LAN. (a) </a:t>
            </a:r>
            <a:r>
              <a:rPr lang="en-US" altLang="en-US" i="1" dirty="0"/>
              <a:t>A</a:t>
            </a:r>
            <a:r>
              <a:rPr lang="en-US" altLang="en-US" dirty="0"/>
              <a:t> and </a:t>
            </a:r>
            <a:r>
              <a:rPr lang="en-US" altLang="en-US" i="1" dirty="0"/>
              <a:t>C</a:t>
            </a:r>
            <a:r>
              <a:rPr lang="en-US" altLang="en-US" dirty="0"/>
              <a:t> are hidden terminals when transmitting to </a:t>
            </a:r>
            <a:r>
              <a:rPr lang="en-US" altLang="en-US" i="1" dirty="0"/>
              <a:t>B</a:t>
            </a:r>
            <a:r>
              <a:rPr lang="en-US" altLang="en-US" dirty="0"/>
              <a:t>. (b) </a:t>
            </a:r>
            <a:r>
              <a:rPr lang="en-US" altLang="en-US" i="1" dirty="0"/>
              <a:t>B</a:t>
            </a:r>
            <a:r>
              <a:rPr lang="en-US" altLang="en-US" dirty="0"/>
              <a:t> and </a:t>
            </a:r>
            <a:r>
              <a:rPr lang="en-US" altLang="en-US" i="1" dirty="0"/>
              <a:t>C</a:t>
            </a:r>
            <a:r>
              <a:rPr lang="en-US" altLang="en-US" dirty="0"/>
              <a:t> are exposed terminals when transmitting to </a:t>
            </a:r>
            <a:r>
              <a:rPr lang="en-US" altLang="en-US" i="1" dirty="0"/>
              <a:t>A</a:t>
            </a:r>
            <a:r>
              <a:rPr lang="en-US" altLang="en-US" dirty="0"/>
              <a:t> and </a:t>
            </a:r>
            <a:r>
              <a:rPr lang="en-US" altLang="en-US" i="1" dirty="0"/>
              <a:t>D</a:t>
            </a:r>
            <a:r>
              <a:rPr lang="en-US" altLang="en-US" dirty="0"/>
              <a:t>.</a:t>
            </a:r>
            <a:endParaRPr lang="en-US" altLang="en-US" dirty="0"/>
          </a:p>
        </p:txBody>
      </p:sp>
      <p:pic>
        <p:nvPicPr>
          <p:cNvPr id="3" name="Picture Placeholder 2" descr="Figure 4-11. A wireless LAN. (a) A and C are hidden terminals when transmitting to B. (b) B and C are exposed terminals when transmitting to A and D."/>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887275" y="1936221"/>
            <a:ext cx="7376192" cy="2077532"/>
          </a:xfr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Wireless LAN Protocols (2 of 2)</a:t>
            </a:r>
            <a:endParaRPr lang="en-US" dirty="0"/>
          </a:p>
        </p:txBody>
      </p:sp>
      <p:sp>
        <p:nvSpPr>
          <p:cNvPr id="5" name="Text Placeholder 4"/>
          <p:cNvSpPr>
            <a:spLocks noGrp="1"/>
          </p:cNvSpPr>
          <p:nvPr>
            <p:ph type="body" idx="1"/>
          </p:nvPr>
        </p:nvSpPr>
        <p:spPr/>
        <p:txBody>
          <a:bodyPr/>
          <a:lstStyle/>
          <a:p>
            <a:pPr algn="ctr"/>
            <a:r>
              <a:rPr lang="en-US" altLang="en-US" dirty="0"/>
              <a:t>The MACA protocol. (a) </a:t>
            </a:r>
            <a:r>
              <a:rPr lang="en-US" altLang="en-US" i="1" dirty="0"/>
              <a:t>A</a:t>
            </a:r>
            <a:r>
              <a:rPr lang="en-US" altLang="en-US" dirty="0"/>
              <a:t> sending an RTS to </a:t>
            </a:r>
            <a:r>
              <a:rPr lang="en-US" altLang="en-US" i="1" dirty="0"/>
              <a:t>B</a:t>
            </a:r>
            <a:r>
              <a:rPr lang="en-US" altLang="en-US" dirty="0"/>
              <a:t>. (b) </a:t>
            </a:r>
            <a:r>
              <a:rPr lang="en-US" altLang="en-US" i="1" dirty="0"/>
              <a:t>B</a:t>
            </a:r>
            <a:r>
              <a:rPr lang="en-US" altLang="en-US" dirty="0"/>
              <a:t> responding with a CTS to </a:t>
            </a:r>
            <a:r>
              <a:rPr lang="en-US" altLang="en-US" i="1" dirty="0"/>
              <a:t>A</a:t>
            </a:r>
            <a:r>
              <a:rPr lang="en-US" altLang="en-US" dirty="0"/>
              <a:t>.</a:t>
            </a:r>
            <a:endParaRPr lang="en-US" altLang="en-US" dirty="0"/>
          </a:p>
        </p:txBody>
      </p:sp>
      <p:pic>
        <p:nvPicPr>
          <p:cNvPr id="3" name="Picture Placeholder 2" descr="Figure 4-12. The MACA protocol. (a) A sending an RTS to B. (b) B responding with a CTS to A."/>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1038686" y="1837160"/>
            <a:ext cx="7066627" cy="2672049"/>
          </a:xfr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Ethernet (1 of 2)</a:t>
            </a:r>
            <a:endParaRPr lang="en-US" dirty="0"/>
          </a:p>
        </p:txBody>
      </p:sp>
      <p:sp>
        <p:nvSpPr>
          <p:cNvPr id="3" name="Text Placeholder 2"/>
          <p:cNvSpPr>
            <a:spLocks noGrp="1"/>
          </p:cNvSpPr>
          <p:nvPr>
            <p:ph type="body" idx="1"/>
          </p:nvPr>
        </p:nvSpPr>
        <p:spPr/>
        <p:txBody>
          <a:bodyPr/>
          <a:lstStyle/>
          <a:p>
            <a:r>
              <a:rPr lang="en-US" dirty="0"/>
              <a:t>Classic Ethernet physical layer</a:t>
            </a:r>
            <a:endParaRPr lang="en-US" dirty="0"/>
          </a:p>
          <a:p>
            <a:r>
              <a:rPr lang="en-US" dirty="0"/>
              <a:t>Classic Ethernet MAC sublayer protocol</a:t>
            </a:r>
            <a:endParaRPr lang="en-US" dirty="0"/>
          </a:p>
          <a:p>
            <a:pPr lvl="1"/>
            <a:r>
              <a:rPr lang="en-US" dirty="0"/>
              <a:t>CSMA/CD with binary exponential backoff</a:t>
            </a:r>
            <a:endParaRPr lang="en-US" dirty="0"/>
          </a:p>
          <a:p>
            <a:r>
              <a:rPr lang="en-US" dirty="0"/>
              <a:t>Ethernet performance</a:t>
            </a:r>
            <a:endParaRPr lang="en-US" dirty="0"/>
          </a:p>
          <a:p>
            <a:r>
              <a:rPr lang="en-US" dirty="0"/>
              <a:t>Switched Ethernet</a:t>
            </a:r>
            <a:endParaRPr lang="en-US" dirty="0"/>
          </a:p>
          <a:p>
            <a:r>
              <a:rPr lang="en-US" dirty="0"/>
              <a:t>Fast Ethernet</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Ethernet (2 of 2)</a:t>
            </a:r>
            <a:endParaRPr lang="en-US" dirty="0"/>
          </a:p>
        </p:txBody>
      </p:sp>
      <p:sp>
        <p:nvSpPr>
          <p:cNvPr id="3" name="Text Placeholder 2"/>
          <p:cNvSpPr>
            <a:spLocks noGrp="1"/>
          </p:cNvSpPr>
          <p:nvPr>
            <p:ph type="body" idx="1"/>
          </p:nvPr>
        </p:nvSpPr>
        <p:spPr/>
        <p:txBody>
          <a:bodyPr/>
          <a:lstStyle/>
          <a:p>
            <a:r>
              <a:rPr lang="en-US" dirty="0"/>
              <a:t>Gigabit Ethernet</a:t>
            </a:r>
            <a:endParaRPr lang="en-US" dirty="0"/>
          </a:p>
          <a:p>
            <a:r>
              <a:rPr lang="en-US" dirty="0"/>
              <a:t>10-Gigabit Ethernet</a:t>
            </a:r>
            <a:endParaRPr lang="en-US" dirty="0"/>
          </a:p>
          <a:p>
            <a:r>
              <a:rPr lang="en-US" dirty="0"/>
              <a:t>40- and 100-Gigabit Ethernet</a:t>
            </a:r>
            <a:endParaRPr lang="en-US" dirty="0"/>
          </a:p>
          <a:p>
            <a:r>
              <a:rPr lang="en-US" dirty="0"/>
              <a:t>Retrospective on Ethernet</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 Ethernet Physical Layer</a:t>
            </a:r>
            <a:endParaRPr lang="en-US" dirty="0"/>
          </a:p>
        </p:txBody>
      </p:sp>
      <p:sp>
        <p:nvSpPr>
          <p:cNvPr id="5" name="Text Placeholder 4"/>
          <p:cNvSpPr>
            <a:spLocks noGrp="1"/>
          </p:cNvSpPr>
          <p:nvPr>
            <p:ph type="body" idx="1"/>
          </p:nvPr>
        </p:nvSpPr>
        <p:spPr/>
        <p:txBody>
          <a:bodyPr/>
          <a:lstStyle/>
          <a:p>
            <a:pPr algn="ctr"/>
            <a:r>
              <a:rPr lang="en-US" dirty="0"/>
              <a:t>Architecture of classic Ethernet</a:t>
            </a:r>
            <a:endParaRPr lang="en-US" dirty="0"/>
          </a:p>
        </p:txBody>
      </p:sp>
      <p:pic>
        <p:nvPicPr>
          <p:cNvPr id="10" name="Picture Placeholder 9" descr="Figure 4-13. Architecture of classic Ethernet."/>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421742" y="2359555"/>
            <a:ext cx="8300515" cy="2087640"/>
          </a:xfr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 Ethernet MAC Sublayer Protocol (1 of 2)</a:t>
            </a:r>
            <a:endParaRPr lang="en-US" dirty="0"/>
          </a:p>
        </p:txBody>
      </p:sp>
      <p:sp>
        <p:nvSpPr>
          <p:cNvPr id="5" name="Text Placeholder 4"/>
          <p:cNvSpPr>
            <a:spLocks noGrp="1"/>
          </p:cNvSpPr>
          <p:nvPr>
            <p:ph type="body" idx="1"/>
          </p:nvPr>
        </p:nvSpPr>
        <p:spPr/>
        <p:txBody>
          <a:bodyPr/>
          <a:lstStyle/>
          <a:p>
            <a:pPr algn="ctr"/>
            <a:r>
              <a:rPr lang="fr-FR" dirty="0"/>
              <a:t>Frame formats. (a) Ethernet (DIX). (b) IEEE 802.3.</a:t>
            </a:r>
            <a:endParaRPr lang="en-US" altLang="en-US" dirty="0"/>
          </a:p>
        </p:txBody>
      </p:sp>
      <p:pic>
        <p:nvPicPr>
          <p:cNvPr id="7" name="Picture Placeholder 6" descr="Figure 4-14. Frame formats. (a) Ethernet (DIX). (b) IEEE 802.3."/>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525590" y="2428950"/>
            <a:ext cx="8092819" cy="1979639"/>
          </a:xfr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 Ethernet MAC Sublayer Protocol (2 of 2)</a:t>
            </a:r>
            <a:endParaRPr lang="en-US" dirty="0"/>
          </a:p>
        </p:txBody>
      </p:sp>
      <p:sp>
        <p:nvSpPr>
          <p:cNvPr id="5" name="Text Placeholder 4"/>
          <p:cNvSpPr>
            <a:spLocks noGrp="1"/>
          </p:cNvSpPr>
          <p:nvPr>
            <p:ph type="body" idx="1"/>
          </p:nvPr>
        </p:nvSpPr>
        <p:spPr/>
        <p:txBody>
          <a:bodyPr/>
          <a:lstStyle/>
          <a:p>
            <a:pPr algn="ctr"/>
            <a:r>
              <a:rPr lang="en-US" altLang="en-US" dirty="0"/>
              <a:t>Collision detection can take as long as 2</a:t>
            </a:r>
            <a:r>
              <a:rPr lang="en-US" altLang="en-US" i="1" dirty="0"/>
              <a:t>t</a:t>
            </a:r>
            <a:r>
              <a:rPr lang="en-US" altLang="en-US" dirty="0"/>
              <a:t>.</a:t>
            </a:r>
            <a:endParaRPr lang="en-US" altLang="en-US" dirty="0"/>
          </a:p>
        </p:txBody>
      </p:sp>
      <p:pic>
        <p:nvPicPr>
          <p:cNvPr id="3" name="Picture Placeholder 2" descr="Figure 4-15. Collision detection can take as long as 2t."/>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892196" y="2020887"/>
            <a:ext cx="7359607" cy="2744797"/>
          </a:xfr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Ethernet Performance</a:t>
            </a:r>
            <a:endParaRPr lang="en-US" dirty="0"/>
          </a:p>
        </p:txBody>
      </p:sp>
      <p:sp>
        <p:nvSpPr>
          <p:cNvPr id="5" name="Text Placeholder 4"/>
          <p:cNvSpPr>
            <a:spLocks noGrp="1"/>
          </p:cNvSpPr>
          <p:nvPr>
            <p:ph type="body" idx="1"/>
          </p:nvPr>
        </p:nvSpPr>
        <p:spPr>
          <a:xfrm>
            <a:off x="457200" y="5343865"/>
            <a:ext cx="8229600" cy="725473"/>
          </a:xfrm>
        </p:spPr>
        <p:txBody>
          <a:bodyPr/>
          <a:lstStyle/>
          <a:p>
            <a:pPr algn="ctr"/>
            <a:r>
              <a:rPr lang="en-US" altLang="en-US" dirty="0"/>
              <a:t>Efficiency of Ethernet at 10 Mbps with 512-bit slot times</a:t>
            </a:r>
            <a:endParaRPr lang="en-US" altLang="en-US" dirty="0"/>
          </a:p>
        </p:txBody>
      </p:sp>
      <p:pic>
        <p:nvPicPr>
          <p:cNvPr id="10" name="Picture Placeholder 9" descr="Figure 4-16. Efficiency of Ethernet at 10 Mbps with 512-bit slot times."/>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2065866" y="1631075"/>
            <a:ext cx="5012267" cy="3712790"/>
          </a:xfr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Switched Ethernet (1 of 2)</a:t>
            </a:r>
            <a:endParaRPr lang="en-US" dirty="0"/>
          </a:p>
        </p:txBody>
      </p:sp>
      <p:sp>
        <p:nvSpPr>
          <p:cNvPr id="5" name="Text Placeholder 4"/>
          <p:cNvSpPr>
            <a:spLocks noGrp="1"/>
          </p:cNvSpPr>
          <p:nvPr>
            <p:ph type="body" idx="1"/>
          </p:nvPr>
        </p:nvSpPr>
        <p:spPr/>
        <p:txBody>
          <a:bodyPr/>
          <a:lstStyle/>
          <a:p>
            <a:pPr algn="ctr"/>
            <a:r>
              <a:rPr lang="en-US" altLang="en-US" dirty="0"/>
              <a:t>(a) Hub. (b) Switch.</a:t>
            </a:r>
            <a:endParaRPr lang="en-US" altLang="en-US" dirty="0"/>
          </a:p>
        </p:txBody>
      </p:sp>
      <p:pic>
        <p:nvPicPr>
          <p:cNvPr id="3" name="Picture Placeholder 2" descr="Figure 4-17. (a) Hub. (b) Switch."/>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665437" y="1987020"/>
            <a:ext cx="7813126" cy="2920669"/>
          </a:xfr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Switched Ethernet (2 of 2)</a:t>
            </a:r>
            <a:endParaRPr lang="en-US" dirty="0"/>
          </a:p>
        </p:txBody>
      </p:sp>
      <p:sp>
        <p:nvSpPr>
          <p:cNvPr id="5" name="Text Placeholder 4"/>
          <p:cNvSpPr>
            <a:spLocks noGrp="1"/>
          </p:cNvSpPr>
          <p:nvPr>
            <p:ph type="body" idx="1"/>
          </p:nvPr>
        </p:nvSpPr>
        <p:spPr/>
        <p:txBody>
          <a:bodyPr/>
          <a:lstStyle/>
          <a:p>
            <a:pPr algn="ctr"/>
            <a:r>
              <a:rPr lang="en-US" altLang="en-US" dirty="0"/>
              <a:t>An Ethernet switch</a:t>
            </a:r>
            <a:endParaRPr lang="en-US" altLang="en-US" dirty="0"/>
          </a:p>
        </p:txBody>
      </p:sp>
      <p:pic>
        <p:nvPicPr>
          <p:cNvPr id="3" name="Picture Placeholder 2" descr="Figure 4-18. An Ethernet switch."/>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723988" y="2291820"/>
            <a:ext cx="7696024" cy="1975379"/>
          </a:xfr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Channel Allocation</a:t>
            </a:r>
            <a:endParaRPr lang="en-US" dirty="0"/>
          </a:p>
        </p:txBody>
      </p:sp>
      <p:sp>
        <p:nvSpPr>
          <p:cNvPr id="3" name="Text Placeholder 2"/>
          <p:cNvSpPr>
            <a:spLocks noGrp="1"/>
          </p:cNvSpPr>
          <p:nvPr>
            <p:ph type="body" idx="1"/>
          </p:nvPr>
        </p:nvSpPr>
        <p:spPr/>
        <p:txBody>
          <a:bodyPr/>
          <a:lstStyle/>
          <a:p>
            <a:r>
              <a:rPr lang="en-US" dirty="0"/>
              <a:t>Static allocation</a:t>
            </a:r>
            <a:endParaRPr lang="en-US" dirty="0"/>
          </a:p>
          <a:p>
            <a:pPr lvl="1"/>
            <a:r>
              <a:rPr lang="en-US" dirty="0"/>
              <a:t>Poor fit to computer systems with extremely bursty data traffic </a:t>
            </a:r>
            <a:endParaRPr lang="en-US" dirty="0"/>
          </a:p>
          <a:p>
            <a:pPr lvl="1"/>
            <a:r>
              <a:rPr lang="en-US" dirty="0"/>
              <a:t>Performance affected when peak traffic to mean traffic ratios are 1000:1</a:t>
            </a:r>
            <a:endParaRPr lang="en-US" dirty="0"/>
          </a:p>
          <a:p>
            <a:pPr lvl="1"/>
            <a:r>
              <a:rPr lang="en-US" dirty="0"/>
              <a:t>Most channels will be idle most of the time</a:t>
            </a:r>
            <a:endParaRPr lang="en-US" dirty="0"/>
          </a:p>
          <a:p>
            <a:r>
              <a:rPr lang="en-US" dirty="0"/>
              <a:t>Dynamic allocation tries to resolve static allocation problems</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Fast Ethernet</a:t>
            </a:r>
            <a:endParaRPr lang="en-US" dirty="0"/>
          </a:p>
        </p:txBody>
      </p:sp>
      <p:sp>
        <p:nvSpPr>
          <p:cNvPr id="5" name="Text Placeholder 4"/>
          <p:cNvSpPr>
            <a:spLocks noGrp="1"/>
          </p:cNvSpPr>
          <p:nvPr>
            <p:ph type="body" idx="1"/>
          </p:nvPr>
        </p:nvSpPr>
        <p:spPr/>
        <p:txBody>
          <a:bodyPr/>
          <a:lstStyle/>
          <a:p>
            <a:pPr algn="ctr"/>
            <a:r>
              <a:rPr lang="en-US" dirty="0"/>
              <a:t>The original fast Ethernet cabling</a:t>
            </a:r>
            <a:endParaRPr lang="en-US" altLang="en-US" dirty="0"/>
          </a:p>
        </p:txBody>
      </p:sp>
      <p:pic>
        <p:nvPicPr>
          <p:cNvPr id="14" name="Picture 13"/>
          <p:cNvPicPr>
            <a:picLocks noChangeAspect="1"/>
          </p:cNvPicPr>
          <p:nvPr/>
        </p:nvPicPr>
        <p:blipFill>
          <a:blip r:embed="rId1"/>
          <a:stretch>
            <a:fillRect/>
          </a:stretch>
        </p:blipFill>
        <p:spPr>
          <a:xfrm>
            <a:off x="268941" y="3119717"/>
            <a:ext cx="8606118" cy="161326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Gigabit Ethernet (1 of 2)</a:t>
            </a:r>
            <a:endParaRPr lang="en-US" dirty="0"/>
          </a:p>
        </p:txBody>
      </p:sp>
      <p:sp>
        <p:nvSpPr>
          <p:cNvPr id="5" name="Text Placeholder 4"/>
          <p:cNvSpPr>
            <a:spLocks noGrp="1"/>
          </p:cNvSpPr>
          <p:nvPr>
            <p:ph type="body" idx="1"/>
          </p:nvPr>
        </p:nvSpPr>
        <p:spPr>
          <a:xfrm>
            <a:off x="457200" y="5503333"/>
            <a:ext cx="8229600" cy="566005"/>
          </a:xfrm>
        </p:spPr>
        <p:txBody>
          <a:bodyPr/>
          <a:lstStyle/>
          <a:p>
            <a:pPr algn="ctr"/>
            <a:r>
              <a:rPr lang="en-US" altLang="en-US" dirty="0"/>
              <a:t>(a) A two-station Ethernet. (b) A </a:t>
            </a:r>
            <a:r>
              <a:rPr lang="en-US" altLang="en-US" dirty="0" err="1"/>
              <a:t>multistation</a:t>
            </a:r>
            <a:r>
              <a:rPr lang="en-US" altLang="en-US" dirty="0"/>
              <a:t> Ethernet.</a:t>
            </a:r>
            <a:endParaRPr lang="en-US" altLang="en-US" dirty="0"/>
          </a:p>
        </p:txBody>
      </p:sp>
      <p:pic>
        <p:nvPicPr>
          <p:cNvPr id="3" name="Picture Placeholder 2" descr="Figure 4-20. (a) A two-station Ethernet. (b) A multistation Ethernet."/>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686749" y="2099385"/>
            <a:ext cx="7770502" cy="2951586"/>
          </a:xfr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Gigabit Ethernet (2 of 2)</a:t>
            </a:r>
            <a:endParaRPr lang="en-US" dirty="0"/>
          </a:p>
        </p:txBody>
      </p:sp>
      <p:sp>
        <p:nvSpPr>
          <p:cNvPr id="5" name="Text Placeholder 4"/>
          <p:cNvSpPr>
            <a:spLocks noGrp="1"/>
          </p:cNvSpPr>
          <p:nvPr>
            <p:ph type="body" idx="1"/>
          </p:nvPr>
        </p:nvSpPr>
        <p:spPr/>
        <p:txBody>
          <a:bodyPr/>
          <a:lstStyle/>
          <a:p>
            <a:pPr algn="ctr"/>
            <a:r>
              <a:rPr lang="en-US" altLang="en-US" dirty="0"/>
              <a:t>Gigabit Ethernet cabling</a:t>
            </a:r>
            <a:endParaRPr lang="en-US" altLang="en-US" dirty="0"/>
          </a:p>
        </p:txBody>
      </p:sp>
      <p:pic>
        <p:nvPicPr>
          <p:cNvPr id="10" name="Picture 9"/>
          <p:cNvPicPr>
            <a:picLocks noChangeAspect="1"/>
          </p:cNvPicPr>
          <p:nvPr/>
        </p:nvPicPr>
        <p:blipFill>
          <a:blip r:embed="rId1"/>
          <a:stretch>
            <a:fillRect/>
          </a:stretch>
        </p:blipFill>
        <p:spPr>
          <a:xfrm>
            <a:off x="0" y="2571953"/>
            <a:ext cx="9144000" cy="1714093"/>
          </a:xfrm>
          <a:prstGeom prst="rect">
            <a:avLst/>
          </a:prstGeom>
        </p:spPr>
      </p:pic>
      <p:pic>
        <p:nvPicPr>
          <p:cNvPr id="12" name="Picture 11"/>
          <p:cNvPicPr>
            <a:picLocks noChangeAspect="1"/>
          </p:cNvPicPr>
          <p:nvPr/>
        </p:nvPicPr>
        <p:blipFill>
          <a:blip r:embed="rId2"/>
          <a:stretch>
            <a:fillRect/>
          </a:stretch>
        </p:blipFill>
        <p:spPr>
          <a:xfrm>
            <a:off x="0" y="2472000"/>
            <a:ext cx="9144000" cy="1914000"/>
          </a:xfrm>
          <a:prstGeom prst="rect">
            <a:avLst/>
          </a:prstGeom>
        </p:spPr>
      </p:pic>
      <p:pic>
        <p:nvPicPr>
          <p:cNvPr id="14" name="Picture 13"/>
          <p:cNvPicPr>
            <a:picLocks noChangeAspect="1"/>
          </p:cNvPicPr>
          <p:nvPr/>
        </p:nvPicPr>
        <p:blipFill>
          <a:blip r:embed="rId2"/>
          <a:stretch>
            <a:fillRect/>
          </a:stretch>
        </p:blipFill>
        <p:spPr>
          <a:xfrm>
            <a:off x="0" y="2472000"/>
            <a:ext cx="9144000" cy="19140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10-Gigabit Ethernet</a:t>
            </a:r>
            <a:endParaRPr lang="en-US" dirty="0"/>
          </a:p>
        </p:txBody>
      </p:sp>
      <p:sp>
        <p:nvSpPr>
          <p:cNvPr id="5" name="Text Placeholder 4"/>
          <p:cNvSpPr>
            <a:spLocks noGrp="1"/>
          </p:cNvSpPr>
          <p:nvPr>
            <p:ph type="body" idx="1"/>
          </p:nvPr>
        </p:nvSpPr>
        <p:spPr/>
        <p:txBody>
          <a:bodyPr/>
          <a:lstStyle/>
          <a:p>
            <a:pPr algn="ctr"/>
            <a:r>
              <a:rPr lang="en-US" altLang="en-US" dirty="0"/>
              <a:t>10-Gigabit Ethernet cabling</a:t>
            </a:r>
            <a:endParaRPr lang="en-US" altLang="en-US" dirty="0"/>
          </a:p>
        </p:txBody>
      </p:sp>
      <p:pic>
        <p:nvPicPr>
          <p:cNvPr id="14" name="Picture 13"/>
          <p:cNvPicPr>
            <a:picLocks noChangeAspect="1"/>
          </p:cNvPicPr>
          <p:nvPr/>
        </p:nvPicPr>
        <p:blipFill>
          <a:blip r:embed="rId1"/>
          <a:stretch>
            <a:fillRect/>
          </a:stretch>
        </p:blipFill>
        <p:spPr>
          <a:xfrm>
            <a:off x="591671" y="2845005"/>
            <a:ext cx="7960658" cy="2205966"/>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Wireless LANs</a:t>
            </a:r>
            <a:endParaRPr lang="en-US" dirty="0"/>
          </a:p>
        </p:txBody>
      </p:sp>
      <p:sp>
        <p:nvSpPr>
          <p:cNvPr id="3" name="Text Placeholder 2"/>
          <p:cNvSpPr>
            <a:spLocks noGrp="1"/>
          </p:cNvSpPr>
          <p:nvPr>
            <p:ph type="body" idx="1"/>
          </p:nvPr>
        </p:nvSpPr>
        <p:spPr/>
        <p:txBody>
          <a:bodyPr/>
          <a:lstStyle/>
          <a:p>
            <a:r>
              <a:rPr lang="en-US" dirty="0"/>
              <a:t>802.11 architecture and protocol stack</a:t>
            </a:r>
            <a:endParaRPr lang="en-US" dirty="0"/>
          </a:p>
          <a:p>
            <a:r>
              <a:rPr lang="en-US" dirty="0"/>
              <a:t>802.11 physical layer</a:t>
            </a:r>
            <a:endParaRPr lang="en-US" dirty="0"/>
          </a:p>
          <a:p>
            <a:r>
              <a:rPr lang="en-US" dirty="0"/>
              <a:t>802.11 MAC sublayer protocol</a:t>
            </a:r>
            <a:endParaRPr lang="en-US" dirty="0"/>
          </a:p>
          <a:p>
            <a:r>
              <a:rPr lang="en-US" dirty="0"/>
              <a:t>802.11 frame structure</a:t>
            </a:r>
            <a:endParaRPr lang="en-US" dirty="0"/>
          </a:p>
          <a:p>
            <a:r>
              <a:rPr lang="en-US" dirty="0"/>
              <a:t>Services</a:t>
            </a:r>
            <a:endParaRPr lang="en-US" dirty="0"/>
          </a:p>
          <a:p>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802.11 Architecture and Protocol Stack (1 of 2)</a:t>
            </a:r>
            <a:endParaRPr lang="en-US" dirty="0"/>
          </a:p>
        </p:txBody>
      </p:sp>
      <p:sp>
        <p:nvSpPr>
          <p:cNvPr id="3" name="Text Placeholder 2"/>
          <p:cNvSpPr>
            <a:spLocks noGrp="1"/>
          </p:cNvSpPr>
          <p:nvPr>
            <p:ph type="body" idx="1"/>
          </p:nvPr>
        </p:nvSpPr>
        <p:spPr/>
        <p:txBody>
          <a:bodyPr/>
          <a:lstStyle/>
          <a:p>
            <a:pPr algn="ctr"/>
            <a:r>
              <a:rPr lang="fr-FR" dirty="0"/>
              <a:t>802.11 architecture. (a) Infrastructure mode. (b) Ad-hoc mode.</a:t>
            </a:r>
            <a:endParaRPr lang="en-US" dirty="0"/>
          </a:p>
        </p:txBody>
      </p:sp>
      <p:pic>
        <p:nvPicPr>
          <p:cNvPr id="5" name="Picture Placeholder 4" descr="Figure 4-23. 802.11 architecture. (a) Infrastructure mode. (b) Ad-hoc mode."/>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795866" y="2054755"/>
            <a:ext cx="7552267" cy="2543443"/>
          </a:xfr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802.11 Architecture and Protocol Stack (2 of 2)</a:t>
            </a:r>
            <a:endParaRPr lang="en-US" dirty="0"/>
          </a:p>
        </p:txBody>
      </p:sp>
      <p:sp>
        <p:nvSpPr>
          <p:cNvPr id="3" name="Text Placeholder 2"/>
          <p:cNvSpPr>
            <a:spLocks noGrp="1"/>
          </p:cNvSpPr>
          <p:nvPr>
            <p:ph type="body" idx="1"/>
          </p:nvPr>
        </p:nvSpPr>
        <p:spPr/>
        <p:txBody>
          <a:bodyPr/>
          <a:lstStyle/>
          <a:p>
            <a:pPr algn="ctr"/>
            <a:r>
              <a:rPr lang="en-US" dirty="0"/>
              <a:t>Part of the 802.11 protocol stack</a:t>
            </a:r>
            <a:endParaRPr lang="en-US" dirty="0"/>
          </a:p>
        </p:txBody>
      </p:sp>
      <p:pic>
        <p:nvPicPr>
          <p:cNvPr id="5" name="Picture Placeholder 4" descr="Figure 4-24. Part of the 802.11 protocol stack."/>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577912" y="1936221"/>
            <a:ext cx="7988175" cy="2889779"/>
          </a:xfr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802.11 MAC Sublayer Protocol (1 of 4)</a:t>
            </a:r>
            <a:endParaRPr lang="en-US" dirty="0"/>
          </a:p>
        </p:txBody>
      </p:sp>
      <p:sp>
        <p:nvSpPr>
          <p:cNvPr id="3" name="Text Placeholder 2"/>
          <p:cNvSpPr>
            <a:spLocks noGrp="1"/>
          </p:cNvSpPr>
          <p:nvPr>
            <p:ph type="body" idx="1"/>
          </p:nvPr>
        </p:nvSpPr>
        <p:spPr/>
        <p:txBody>
          <a:bodyPr/>
          <a:lstStyle/>
          <a:p>
            <a:pPr algn="ctr"/>
            <a:r>
              <a:rPr lang="en-US" dirty="0"/>
              <a:t>Sending a frame with CSMA/CA</a:t>
            </a:r>
            <a:endParaRPr lang="en-US" dirty="0"/>
          </a:p>
        </p:txBody>
      </p:sp>
      <p:pic>
        <p:nvPicPr>
          <p:cNvPr id="5" name="Picture Placeholder 4" descr="Figure 4-25. Sending a frame with CSMA/CA."/>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855133" y="1783313"/>
            <a:ext cx="7433733" cy="3515176"/>
          </a:xfr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802.11 MAC Sublayer Protocol (2 of 4)</a:t>
            </a:r>
            <a:endParaRPr lang="en-US" dirty="0"/>
          </a:p>
        </p:txBody>
      </p:sp>
      <p:sp>
        <p:nvSpPr>
          <p:cNvPr id="3" name="Text Placeholder 2"/>
          <p:cNvSpPr>
            <a:spLocks noGrp="1"/>
          </p:cNvSpPr>
          <p:nvPr>
            <p:ph type="body" idx="1"/>
          </p:nvPr>
        </p:nvSpPr>
        <p:spPr/>
        <p:txBody>
          <a:bodyPr/>
          <a:lstStyle/>
          <a:p>
            <a:pPr algn="ctr"/>
            <a:r>
              <a:rPr lang="en-US" dirty="0"/>
              <a:t>(a) The hidden terminal problem. (b) The exposed terminal problem.</a:t>
            </a:r>
            <a:endParaRPr lang="en-US" dirty="0"/>
          </a:p>
        </p:txBody>
      </p:sp>
      <p:pic>
        <p:nvPicPr>
          <p:cNvPr id="6" name="Picture Placeholder 5" descr="Figure 4-26. (a) The hidden terminal problem. (b) The exposed terminal problem."/>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1100667" y="1758018"/>
            <a:ext cx="6942666" cy="3534321"/>
          </a:xfr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802.11 MAC Sublayer Protocol (3 of 4)</a:t>
            </a:r>
            <a:endParaRPr lang="en-US" dirty="0"/>
          </a:p>
        </p:txBody>
      </p:sp>
      <p:sp>
        <p:nvSpPr>
          <p:cNvPr id="3" name="Text Placeholder 2"/>
          <p:cNvSpPr>
            <a:spLocks noGrp="1"/>
          </p:cNvSpPr>
          <p:nvPr>
            <p:ph type="body" idx="1"/>
          </p:nvPr>
        </p:nvSpPr>
        <p:spPr/>
        <p:txBody>
          <a:bodyPr/>
          <a:lstStyle/>
          <a:p>
            <a:pPr algn="ctr"/>
            <a:r>
              <a:rPr lang="en-US" dirty="0"/>
              <a:t>Virtual channel sensing using CSMA/CA</a:t>
            </a:r>
            <a:endParaRPr lang="en-US" dirty="0"/>
          </a:p>
        </p:txBody>
      </p:sp>
      <p:pic>
        <p:nvPicPr>
          <p:cNvPr id="9" name="Picture Placeholder 8" descr="Figure 4-27. Virtual channel sensing using CSMA/CA."/>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837966" y="2308754"/>
            <a:ext cx="7468067" cy="2476491"/>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Assumptions for Dynamic Channel Allocation</a:t>
            </a:r>
            <a:endParaRPr lang="en-US" dirty="0"/>
          </a:p>
        </p:txBody>
      </p:sp>
      <p:sp>
        <p:nvSpPr>
          <p:cNvPr id="3" name="Text Placeholder 2"/>
          <p:cNvSpPr>
            <a:spLocks noGrp="1"/>
          </p:cNvSpPr>
          <p:nvPr>
            <p:ph type="body" idx="1"/>
          </p:nvPr>
        </p:nvSpPr>
        <p:spPr/>
        <p:txBody>
          <a:bodyPr/>
          <a:lstStyle/>
          <a:p>
            <a:r>
              <a:rPr lang="en-US" dirty="0"/>
              <a:t>Independent traffic</a:t>
            </a:r>
            <a:endParaRPr lang="en-US" dirty="0"/>
          </a:p>
          <a:p>
            <a:r>
              <a:rPr lang="en-US" dirty="0"/>
              <a:t>Single channel</a:t>
            </a:r>
            <a:endParaRPr lang="en-US" dirty="0"/>
          </a:p>
          <a:p>
            <a:r>
              <a:rPr lang="en-US" dirty="0"/>
              <a:t>Observable collisions</a:t>
            </a:r>
            <a:endParaRPr lang="en-US" dirty="0"/>
          </a:p>
          <a:p>
            <a:r>
              <a:rPr lang="en-US" dirty="0"/>
              <a:t>Continuous or slotted time</a:t>
            </a:r>
            <a:endParaRPr lang="en-US" dirty="0"/>
          </a:p>
          <a:p>
            <a:r>
              <a:rPr lang="en-US" dirty="0"/>
              <a:t>Carrier sense or no carrier sense</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802.11 MAC Sublayer Protocol (4 of 4)</a:t>
            </a:r>
            <a:endParaRPr lang="en-US" dirty="0"/>
          </a:p>
        </p:txBody>
      </p:sp>
      <p:sp>
        <p:nvSpPr>
          <p:cNvPr id="3" name="Text Placeholder 2"/>
          <p:cNvSpPr>
            <a:spLocks noGrp="1"/>
          </p:cNvSpPr>
          <p:nvPr>
            <p:ph type="body" idx="1"/>
          </p:nvPr>
        </p:nvSpPr>
        <p:spPr/>
        <p:txBody>
          <a:bodyPr/>
          <a:lstStyle/>
          <a:p>
            <a:pPr algn="ctr"/>
            <a:r>
              <a:rPr lang="en-US" dirty="0"/>
              <a:t>Interframe spacing in 802.11</a:t>
            </a:r>
            <a:endParaRPr lang="en-US" dirty="0"/>
          </a:p>
        </p:txBody>
      </p:sp>
      <p:pic>
        <p:nvPicPr>
          <p:cNvPr id="8" name="Picture Placeholder 7" descr="Figure 4-28. Interframe spacing in 802.11."/>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563831" y="1987020"/>
            <a:ext cx="8016337" cy="2720445"/>
          </a:xfr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802.11 Frame Structure</a:t>
            </a:r>
            <a:endParaRPr lang="en-US" dirty="0"/>
          </a:p>
        </p:txBody>
      </p:sp>
      <p:sp>
        <p:nvSpPr>
          <p:cNvPr id="3" name="Text Placeholder 2"/>
          <p:cNvSpPr>
            <a:spLocks noGrp="1"/>
          </p:cNvSpPr>
          <p:nvPr>
            <p:ph type="body" idx="1"/>
          </p:nvPr>
        </p:nvSpPr>
        <p:spPr/>
        <p:txBody>
          <a:bodyPr/>
          <a:lstStyle/>
          <a:p>
            <a:pPr algn="ctr"/>
            <a:r>
              <a:rPr lang="en-US" dirty="0"/>
              <a:t>Format of the 802.11 data frame</a:t>
            </a:r>
            <a:endParaRPr lang="en-US" dirty="0"/>
          </a:p>
        </p:txBody>
      </p:sp>
      <p:pic>
        <p:nvPicPr>
          <p:cNvPr id="5" name="Picture Placeholder 4" descr="Figure 4-29. Format of the 802.11 data frame."/>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837779" y="2227829"/>
            <a:ext cx="7476488" cy="2311851"/>
          </a:xfr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Services</a:t>
            </a:r>
            <a:endParaRPr lang="en-US" dirty="0"/>
          </a:p>
        </p:txBody>
      </p:sp>
      <p:sp>
        <p:nvSpPr>
          <p:cNvPr id="3" name="Text Placeholder 2"/>
          <p:cNvSpPr>
            <a:spLocks noGrp="1"/>
          </p:cNvSpPr>
          <p:nvPr>
            <p:ph type="body" idx="1"/>
          </p:nvPr>
        </p:nvSpPr>
        <p:spPr/>
        <p:txBody>
          <a:bodyPr/>
          <a:lstStyle/>
          <a:p>
            <a:r>
              <a:rPr lang="en-US" dirty="0"/>
              <a:t>Association and data delivery</a:t>
            </a:r>
            <a:endParaRPr lang="en-US" dirty="0"/>
          </a:p>
          <a:p>
            <a:r>
              <a:rPr lang="en-US" dirty="0"/>
              <a:t>Security and privacy</a:t>
            </a:r>
            <a:endParaRPr lang="en-US" dirty="0"/>
          </a:p>
          <a:p>
            <a:r>
              <a:rPr lang="en-US" dirty="0"/>
              <a:t>Prioritization and power control </a:t>
            </a: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Bluetooth</a:t>
            </a:r>
            <a:endParaRPr lang="en-US" dirty="0"/>
          </a:p>
        </p:txBody>
      </p:sp>
      <p:sp>
        <p:nvSpPr>
          <p:cNvPr id="3" name="Text Placeholder 2"/>
          <p:cNvSpPr>
            <a:spLocks noGrp="1"/>
          </p:cNvSpPr>
          <p:nvPr>
            <p:ph type="body" idx="1"/>
          </p:nvPr>
        </p:nvSpPr>
        <p:spPr/>
        <p:txBody>
          <a:bodyPr/>
          <a:lstStyle/>
          <a:p>
            <a:r>
              <a:rPr lang="en-US" dirty="0"/>
              <a:t>Bluetooth architecture</a:t>
            </a:r>
            <a:endParaRPr lang="en-US" dirty="0"/>
          </a:p>
          <a:p>
            <a:r>
              <a:rPr lang="en-US" dirty="0"/>
              <a:t>Bluetooth applications</a:t>
            </a:r>
            <a:endParaRPr lang="en-US" dirty="0"/>
          </a:p>
          <a:p>
            <a:r>
              <a:rPr lang="en-US" dirty="0"/>
              <a:t>Bluetooth protocol stack</a:t>
            </a:r>
            <a:endParaRPr lang="en-US" dirty="0"/>
          </a:p>
          <a:p>
            <a:r>
              <a:rPr lang="en-US" dirty="0"/>
              <a:t>Bluetooth radio layer</a:t>
            </a:r>
            <a:endParaRPr lang="en-US" dirty="0"/>
          </a:p>
          <a:p>
            <a:r>
              <a:rPr lang="en-US" dirty="0"/>
              <a:t>Bluetooth link layers</a:t>
            </a:r>
            <a:endParaRPr lang="en-US" dirty="0"/>
          </a:p>
          <a:p>
            <a:r>
              <a:rPr lang="en-US" dirty="0"/>
              <a:t>Bluetooth frame structure</a:t>
            </a:r>
            <a:endParaRPr lang="en-US" dirty="0"/>
          </a:p>
          <a:p>
            <a:r>
              <a:rPr lang="en-US" dirty="0"/>
              <a:t>Bluetooth 5</a:t>
            </a: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Bluetooth Architecture</a:t>
            </a:r>
            <a:endParaRPr lang="en-US" dirty="0"/>
          </a:p>
        </p:txBody>
      </p:sp>
      <p:sp>
        <p:nvSpPr>
          <p:cNvPr id="3" name="Text Placeholder 2"/>
          <p:cNvSpPr>
            <a:spLocks noGrp="1"/>
          </p:cNvSpPr>
          <p:nvPr>
            <p:ph type="body" idx="1"/>
          </p:nvPr>
        </p:nvSpPr>
        <p:spPr/>
        <p:txBody>
          <a:bodyPr/>
          <a:lstStyle/>
          <a:p>
            <a:pPr algn="ctr"/>
            <a:r>
              <a:rPr lang="en-US" dirty="0"/>
              <a:t>Two piconets can be connected to form a </a:t>
            </a:r>
            <a:r>
              <a:rPr lang="en-US" dirty="0" err="1"/>
              <a:t>scatternet</a:t>
            </a:r>
            <a:endParaRPr lang="en-US" dirty="0"/>
          </a:p>
        </p:txBody>
      </p:sp>
      <p:pic>
        <p:nvPicPr>
          <p:cNvPr id="5" name="Picture Placeholder 4" descr="Figure 4-30. Tw o piconets can be connected to form a scatternet."/>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939800" y="1688488"/>
            <a:ext cx="7264400" cy="3685385"/>
          </a:xfr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Bluetooth Protocol Stack</a:t>
            </a:r>
            <a:endParaRPr lang="en-US" dirty="0"/>
          </a:p>
        </p:txBody>
      </p:sp>
      <p:sp>
        <p:nvSpPr>
          <p:cNvPr id="3" name="Text Placeholder 2"/>
          <p:cNvSpPr>
            <a:spLocks noGrp="1"/>
          </p:cNvSpPr>
          <p:nvPr>
            <p:ph type="body" idx="1"/>
          </p:nvPr>
        </p:nvSpPr>
        <p:spPr/>
        <p:txBody>
          <a:bodyPr/>
          <a:lstStyle/>
          <a:p>
            <a:pPr algn="ctr"/>
            <a:r>
              <a:rPr lang="en-US" dirty="0"/>
              <a:t>The Bluetooth protocol architecture</a:t>
            </a:r>
            <a:endParaRPr lang="en-US" dirty="0"/>
          </a:p>
        </p:txBody>
      </p:sp>
      <p:pic>
        <p:nvPicPr>
          <p:cNvPr id="18" name="Picture Placeholder 17" descr="Figure 4-31. The Bluetooth protocol architecture."/>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1024466" y="1585938"/>
            <a:ext cx="7095067" cy="3465033"/>
          </a:xfr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Bluetooth Frame Structure </a:t>
            </a:r>
            <a:endParaRPr lang="en-US" dirty="0"/>
          </a:p>
        </p:txBody>
      </p:sp>
      <p:sp>
        <p:nvSpPr>
          <p:cNvPr id="3" name="Text Placeholder 2"/>
          <p:cNvSpPr>
            <a:spLocks noGrp="1"/>
          </p:cNvSpPr>
          <p:nvPr>
            <p:ph type="body" idx="1"/>
          </p:nvPr>
        </p:nvSpPr>
        <p:spPr/>
        <p:txBody>
          <a:bodyPr/>
          <a:lstStyle/>
          <a:p>
            <a:pPr algn="ctr"/>
            <a:r>
              <a:rPr lang="en-US" dirty="0"/>
              <a:t>Typical Bluetooth data frame at (a) basic and (b) enhanced data rates.</a:t>
            </a:r>
            <a:endParaRPr lang="en-US" dirty="0"/>
          </a:p>
        </p:txBody>
      </p:sp>
      <p:pic>
        <p:nvPicPr>
          <p:cNvPr id="11" name="Picture Placeholder 10" descr="Figure 4-32. Typical Bluetooth data frame at (a) basic and (b) enhanced, data rates."/>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982133" y="1866163"/>
            <a:ext cx="7179733" cy="3184808"/>
          </a:xfr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Bluetooth 5</a:t>
            </a:r>
            <a:endParaRPr lang="en-US" dirty="0"/>
          </a:p>
        </p:txBody>
      </p:sp>
      <p:sp>
        <p:nvSpPr>
          <p:cNvPr id="3" name="Text Placeholder 2"/>
          <p:cNvSpPr>
            <a:spLocks noGrp="1"/>
          </p:cNvSpPr>
          <p:nvPr>
            <p:ph type="body" idx="1"/>
          </p:nvPr>
        </p:nvSpPr>
        <p:spPr/>
        <p:txBody>
          <a:bodyPr/>
          <a:lstStyle/>
          <a:p>
            <a:r>
              <a:rPr lang="en-US" dirty="0"/>
              <a:t>Support for Internet of Things devices</a:t>
            </a:r>
            <a:endParaRPr lang="en-US" dirty="0"/>
          </a:p>
          <a:p>
            <a:r>
              <a:rPr lang="en-US" dirty="0"/>
              <a:t>Speed increased from 1 Mbps to 2 Mbps</a:t>
            </a:r>
            <a:endParaRPr lang="en-US" dirty="0"/>
          </a:p>
          <a:p>
            <a:r>
              <a:rPr lang="en-US" dirty="0"/>
              <a:t>Message size has gone up from 31 bytes to 255 bytes</a:t>
            </a:r>
            <a:endParaRPr lang="en-US" dirty="0"/>
          </a:p>
          <a:p>
            <a:r>
              <a:rPr lang="en-US" dirty="0"/>
              <a:t>Range indoors has gone up from 10 m to 40 m</a:t>
            </a:r>
            <a:endParaRPr lang="en-US" dirty="0"/>
          </a:p>
          <a:p>
            <a:r>
              <a:rPr lang="en-US" dirty="0"/>
              <a:t>Power requirements have been reduced slightly</a:t>
            </a:r>
            <a:endParaRPr lang="en-US" dirty="0"/>
          </a:p>
          <a:p>
            <a:r>
              <a:rPr lang="en-US" dirty="0"/>
              <a:t>Range of the beacons has gone up slightly</a:t>
            </a:r>
            <a:endParaRPr lang="en-US" dirty="0"/>
          </a:p>
          <a:p>
            <a:r>
              <a:rPr lang="en-US" dirty="0"/>
              <a:t>Slightly better security</a:t>
            </a: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DOCSIS</a:t>
            </a:r>
            <a:endParaRPr lang="en-US" dirty="0"/>
          </a:p>
        </p:txBody>
      </p:sp>
      <p:sp>
        <p:nvSpPr>
          <p:cNvPr id="12" name="Text Placeholder 11"/>
          <p:cNvSpPr>
            <a:spLocks noGrp="1"/>
          </p:cNvSpPr>
          <p:nvPr>
            <p:ph type="body" idx="1"/>
          </p:nvPr>
        </p:nvSpPr>
        <p:spPr/>
        <p:txBody>
          <a:bodyPr/>
          <a:lstStyle/>
          <a:p>
            <a:r>
              <a:rPr lang="en-US" dirty="0"/>
              <a:t>Overview</a:t>
            </a:r>
            <a:endParaRPr lang="en-US" dirty="0"/>
          </a:p>
          <a:p>
            <a:pPr lvl="1"/>
            <a:r>
              <a:rPr lang="en-US" dirty="0"/>
              <a:t>MAC sublayer performs channel allocation, configuration of quality of service, unique forwarding model</a:t>
            </a:r>
            <a:endParaRPr lang="en-US" dirty="0"/>
          </a:p>
          <a:p>
            <a:pPr lvl="1"/>
            <a:r>
              <a:rPr lang="en-US" dirty="0"/>
              <a:t>Uses a standard MAC frame format</a:t>
            </a:r>
            <a:endParaRPr lang="en-US" dirty="0"/>
          </a:p>
          <a:p>
            <a:r>
              <a:rPr lang="en-US" dirty="0"/>
              <a:t>Ranging</a:t>
            </a:r>
            <a:endParaRPr lang="en-US" dirty="0"/>
          </a:p>
          <a:p>
            <a:pPr lvl="1"/>
            <a:r>
              <a:rPr lang="en-US" dirty="0"/>
              <a:t>Cable modem transmits a ranging request</a:t>
            </a:r>
            <a:endParaRPr lang="en-US" dirty="0"/>
          </a:p>
          <a:p>
            <a:pPr lvl="1"/>
            <a:r>
              <a:rPr lang="en-US" dirty="0"/>
              <a:t>CMTS (headend) determines the network delay to the cable modem and performs necessary power adjustment</a:t>
            </a:r>
            <a:endParaRPr lang="en-US" dirty="0"/>
          </a:p>
          <a:p>
            <a:r>
              <a:rPr lang="en-US" dirty="0"/>
              <a:t>Channel bandwidth allocation</a:t>
            </a:r>
            <a:endParaRPr lang="en-US" dirty="0"/>
          </a:p>
          <a:p>
            <a:pPr lvl="1"/>
            <a:r>
              <a:rPr lang="en-US" dirty="0"/>
              <a:t>Service flows</a:t>
            </a:r>
            <a:endParaRPr lang="en-US" dirty="0"/>
          </a:p>
          <a:p>
            <a:pPr lvl="1"/>
            <a:r>
              <a:rPr lang="en-US" dirty="0"/>
              <a:t>Request-grant process and low-latency DOCSIS</a:t>
            </a:r>
            <a:endParaRPr lang="en-US" dirty="0"/>
          </a:p>
          <a:p>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Link Layer Switching</a:t>
            </a:r>
            <a:endParaRPr lang="en-US" dirty="0"/>
          </a:p>
        </p:txBody>
      </p:sp>
      <p:sp>
        <p:nvSpPr>
          <p:cNvPr id="3" name="Text Placeholder 2"/>
          <p:cNvSpPr>
            <a:spLocks noGrp="1"/>
          </p:cNvSpPr>
          <p:nvPr>
            <p:ph type="body" idx="1"/>
          </p:nvPr>
        </p:nvSpPr>
        <p:spPr/>
        <p:txBody>
          <a:bodyPr/>
          <a:lstStyle/>
          <a:p>
            <a:r>
              <a:rPr lang="en-US" dirty="0"/>
              <a:t>Uses of bridges</a:t>
            </a:r>
            <a:endParaRPr lang="en-US" dirty="0"/>
          </a:p>
          <a:p>
            <a:r>
              <a:rPr lang="en-US" dirty="0"/>
              <a:t>Learning bridges</a:t>
            </a:r>
            <a:endParaRPr lang="en-US" dirty="0"/>
          </a:p>
          <a:p>
            <a:r>
              <a:rPr lang="en-US" dirty="0"/>
              <a:t>Spanning tree bridges</a:t>
            </a:r>
            <a:endParaRPr lang="en-US" dirty="0"/>
          </a:p>
          <a:p>
            <a:r>
              <a:rPr lang="en-US" dirty="0"/>
              <a:t>Repeaters, hubs, bridges, switches, routers, and gateways</a:t>
            </a:r>
            <a:endParaRPr lang="en-US" dirty="0"/>
          </a:p>
          <a:p>
            <a:r>
              <a:rPr lang="en-US" dirty="0"/>
              <a:t>Virtual LANs</a:t>
            </a:r>
            <a:endParaRPr lang="en-US" dirty="0"/>
          </a:p>
          <a:p>
            <a:pPr lvl="1"/>
            <a:r>
              <a:rPr lang="en-US" dirty="0"/>
              <a:t>The IEEE </a:t>
            </a:r>
            <a:r>
              <a:rPr lang="en-US"/>
              <a:t>802.1Q standard</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Access Protocols</a:t>
            </a:r>
            <a:endParaRPr lang="en-US" dirty="0"/>
          </a:p>
        </p:txBody>
      </p:sp>
      <p:sp>
        <p:nvSpPr>
          <p:cNvPr id="3" name="Text Placeholder 2"/>
          <p:cNvSpPr>
            <a:spLocks noGrp="1"/>
          </p:cNvSpPr>
          <p:nvPr>
            <p:ph type="body" idx="1"/>
          </p:nvPr>
        </p:nvSpPr>
        <p:spPr/>
        <p:txBody>
          <a:bodyPr/>
          <a:lstStyle/>
          <a:p>
            <a:r>
              <a:rPr lang="en-US" dirty="0"/>
              <a:t>ALOHA</a:t>
            </a:r>
            <a:endParaRPr lang="en-US" dirty="0"/>
          </a:p>
          <a:p>
            <a:r>
              <a:rPr lang="en-US" dirty="0"/>
              <a:t>Carrier Sense Multiple Access</a:t>
            </a:r>
            <a:endParaRPr lang="en-US" dirty="0"/>
          </a:p>
          <a:p>
            <a:r>
              <a:rPr lang="en-US" dirty="0"/>
              <a:t>Collision-free protocols</a:t>
            </a:r>
            <a:endParaRPr lang="en-US" dirty="0"/>
          </a:p>
          <a:p>
            <a:r>
              <a:rPr lang="en-US" dirty="0"/>
              <a:t>Limited-contention protocols</a:t>
            </a:r>
            <a:endParaRPr lang="en-US" dirty="0"/>
          </a:p>
          <a:p>
            <a:r>
              <a:rPr lang="en-US" dirty="0"/>
              <a:t>Wireless LAN protocols</a:t>
            </a: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Bridges (1 of 2)</a:t>
            </a:r>
            <a:endParaRPr lang="en-US" dirty="0"/>
          </a:p>
        </p:txBody>
      </p:sp>
      <p:sp>
        <p:nvSpPr>
          <p:cNvPr id="3" name="Text Placeholder 2"/>
          <p:cNvSpPr>
            <a:spLocks noGrp="1"/>
          </p:cNvSpPr>
          <p:nvPr>
            <p:ph type="body" idx="1"/>
          </p:nvPr>
        </p:nvSpPr>
        <p:spPr/>
        <p:txBody>
          <a:bodyPr/>
          <a:lstStyle/>
          <a:p>
            <a:r>
              <a:rPr lang="en-US" dirty="0"/>
              <a:t>(a) Bridge connecting two multidrop LANs. (b) Bridges (and a hub) connecting seven point-to-point stations.</a:t>
            </a:r>
            <a:endParaRPr lang="en-US" dirty="0"/>
          </a:p>
        </p:txBody>
      </p:sp>
      <p:pic>
        <p:nvPicPr>
          <p:cNvPr id="5" name="Picture Placeholder 4" descr="Figure 4-33. (a) Bridge connecting two multidrop LANs. (b) Bridges (and a hub) connecting seven point-to-point stations."/>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1008093" y="1987021"/>
            <a:ext cx="7136840" cy="2864571"/>
          </a:xfr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Bridges (2 of 2)</a:t>
            </a:r>
            <a:endParaRPr lang="en-US" dirty="0"/>
          </a:p>
        </p:txBody>
      </p:sp>
      <p:sp>
        <p:nvSpPr>
          <p:cNvPr id="3" name="Text Placeholder 2"/>
          <p:cNvSpPr>
            <a:spLocks noGrp="1"/>
          </p:cNvSpPr>
          <p:nvPr>
            <p:ph type="body" idx="1"/>
          </p:nvPr>
        </p:nvSpPr>
        <p:spPr/>
        <p:txBody>
          <a:bodyPr/>
          <a:lstStyle/>
          <a:p>
            <a:pPr algn="ctr"/>
            <a:r>
              <a:rPr lang="en-US" dirty="0"/>
              <a:t>Protocol processing at a bridge</a:t>
            </a:r>
            <a:endParaRPr lang="en-US" dirty="0"/>
          </a:p>
        </p:txBody>
      </p:sp>
      <p:pic>
        <p:nvPicPr>
          <p:cNvPr id="10" name="Picture Placeholder 9" descr="Figure 4-34. Protocol processing at a bridge."/>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779888" y="1987022"/>
            <a:ext cx="7584224" cy="2730582"/>
          </a:xfr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Spanning-Tree Bridges (1 of 4)</a:t>
            </a:r>
            <a:endParaRPr lang="en-US" dirty="0"/>
          </a:p>
        </p:txBody>
      </p:sp>
      <p:sp>
        <p:nvSpPr>
          <p:cNvPr id="3" name="Text Placeholder 2"/>
          <p:cNvSpPr>
            <a:spLocks noGrp="1"/>
          </p:cNvSpPr>
          <p:nvPr>
            <p:ph type="body" idx="1"/>
          </p:nvPr>
        </p:nvSpPr>
        <p:spPr/>
        <p:txBody>
          <a:bodyPr/>
          <a:lstStyle/>
          <a:p>
            <a:pPr algn="ctr"/>
            <a:r>
              <a:rPr lang="en-US" dirty="0"/>
              <a:t>Bridges with two parallel links</a:t>
            </a:r>
            <a:endParaRPr lang="en-US" dirty="0"/>
          </a:p>
        </p:txBody>
      </p:sp>
      <p:pic>
        <p:nvPicPr>
          <p:cNvPr id="5" name="Picture Placeholder 4" descr="Figure 4-35. Bridges with two parallel links."/>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1007533" y="1669851"/>
            <a:ext cx="7128933" cy="3555256"/>
          </a:xfr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Spanning-Tree Bridges (2 of 4)</a:t>
            </a:r>
            <a:endParaRPr lang="en-US" dirty="0"/>
          </a:p>
        </p:txBody>
      </p:sp>
      <p:sp>
        <p:nvSpPr>
          <p:cNvPr id="3" name="Text Placeholder 2"/>
          <p:cNvSpPr>
            <a:spLocks noGrp="1"/>
          </p:cNvSpPr>
          <p:nvPr>
            <p:ph type="body" idx="1"/>
          </p:nvPr>
        </p:nvSpPr>
        <p:spPr/>
        <p:txBody>
          <a:bodyPr/>
          <a:lstStyle/>
          <a:p>
            <a:r>
              <a:rPr lang="en-US" dirty="0"/>
              <a:t>A spanning tree connecting five bridges. The dashed lines are links that are not part of the spanning tree.</a:t>
            </a:r>
            <a:endParaRPr lang="en-US" dirty="0"/>
          </a:p>
        </p:txBody>
      </p:sp>
      <p:pic>
        <p:nvPicPr>
          <p:cNvPr id="6" name="Picture Placeholder 5" descr="Figure 4-36. A spanning tree connecting fiv e bridges. The dashed lines are links that are not part of the spanning tree."/>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726418" y="2076525"/>
            <a:ext cx="7691163" cy="2974446"/>
          </a:xfr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Spanning-Tree Bridges (3 of 4)</a:t>
            </a:r>
            <a:endParaRPr lang="en-US" dirty="0"/>
          </a:p>
        </p:txBody>
      </p:sp>
      <p:sp>
        <p:nvSpPr>
          <p:cNvPr id="3" name="Text Placeholder 2"/>
          <p:cNvSpPr>
            <a:spLocks noGrp="1"/>
          </p:cNvSpPr>
          <p:nvPr>
            <p:ph type="body" idx="1"/>
          </p:nvPr>
        </p:nvSpPr>
        <p:spPr>
          <a:xfrm>
            <a:off x="215153" y="1600200"/>
            <a:ext cx="8713694" cy="4525963"/>
          </a:xfrm>
        </p:spPr>
        <p:txBody>
          <a:bodyPr/>
          <a:lstStyle/>
          <a:p>
            <a:pPr marL="101600" indent="0">
              <a:buNone/>
            </a:pPr>
            <a:r>
              <a:rPr lang="en-US" i="1" dirty="0"/>
              <a:t>I think that I shall never see </a:t>
            </a:r>
            <a:endParaRPr lang="en-US" i="1" dirty="0"/>
          </a:p>
          <a:p>
            <a:pPr marL="101600" indent="0">
              <a:buNone/>
            </a:pPr>
            <a:r>
              <a:rPr lang="en-US" i="1" dirty="0"/>
              <a:t>A graph more lovely than a tree.</a:t>
            </a:r>
            <a:endParaRPr lang="en-US" i="1" dirty="0"/>
          </a:p>
          <a:p>
            <a:pPr marL="101600" indent="0">
              <a:buNone/>
            </a:pPr>
            <a:r>
              <a:rPr lang="en-US" i="1" dirty="0"/>
              <a:t>A tree whose crucial property Is loop-free connectivity.</a:t>
            </a:r>
            <a:endParaRPr lang="en-US" i="1" dirty="0"/>
          </a:p>
          <a:p>
            <a:pPr marL="101600" indent="0">
              <a:buNone/>
            </a:pPr>
            <a:r>
              <a:rPr lang="en-US" i="1" dirty="0"/>
              <a:t>A tree which must be sure to span.</a:t>
            </a:r>
            <a:endParaRPr lang="en-US" i="1" dirty="0"/>
          </a:p>
          <a:p>
            <a:pPr marL="101600" indent="0">
              <a:buNone/>
            </a:pPr>
            <a:r>
              <a:rPr lang="en-US" i="1" dirty="0"/>
              <a:t>So packets can reach every LAN.</a:t>
            </a:r>
            <a:endParaRPr lang="en-US" i="1"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Spanning-Tree Bridges (4 of 4)</a:t>
            </a:r>
            <a:endParaRPr lang="en-US" dirty="0"/>
          </a:p>
        </p:txBody>
      </p:sp>
      <p:sp>
        <p:nvSpPr>
          <p:cNvPr id="3" name="Text Placeholder 2"/>
          <p:cNvSpPr>
            <a:spLocks noGrp="1"/>
          </p:cNvSpPr>
          <p:nvPr>
            <p:ph type="body" idx="1"/>
          </p:nvPr>
        </p:nvSpPr>
        <p:spPr>
          <a:xfrm>
            <a:off x="457200" y="1613647"/>
            <a:ext cx="8229600" cy="4525963"/>
          </a:xfrm>
        </p:spPr>
        <p:txBody>
          <a:bodyPr/>
          <a:lstStyle/>
          <a:p>
            <a:pPr marL="101600" indent="0">
              <a:buNone/>
            </a:pPr>
            <a:r>
              <a:rPr lang="en-US" i="1" dirty="0"/>
              <a:t>First the Root must be selected</a:t>
            </a:r>
            <a:endParaRPr lang="en-US" i="1" dirty="0"/>
          </a:p>
          <a:p>
            <a:pPr marL="101600" indent="0">
              <a:buNone/>
            </a:pPr>
            <a:r>
              <a:rPr lang="en-US" i="1" dirty="0"/>
              <a:t>By ID it is elected.</a:t>
            </a:r>
            <a:endParaRPr lang="en-US" i="1" dirty="0"/>
          </a:p>
          <a:p>
            <a:pPr marL="101600" indent="0">
              <a:buNone/>
            </a:pPr>
            <a:r>
              <a:rPr lang="en-US" i="1" dirty="0"/>
              <a:t>Least-cost paths from Root are traced</a:t>
            </a:r>
            <a:endParaRPr lang="en-US" i="1" dirty="0"/>
          </a:p>
          <a:p>
            <a:pPr marL="101600" indent="0">
              <a:buNone/>
            </a:pPr>
            <a:r>
              <a:rPr lang="en-US" i="1" dirty="0"/>
              <a:t>In the tree these paths are placed.</a:t>
            </a:r>
            <a:endParaRPr lang="en-US" i="1" dirty="0"/>
          </a:p>
          <a:p>
            <a:pPr marL="101600" indent="0">
              <a:buNone/>
            </a:pPr>
            <a:r>
              <a:rPr lang="en-US" i="1" dirty="0"/>
              <a:t>A mesh is made by folks like me</a:t>
            </a:r>
            <a:endParaRPr lang="en-US" i="1" dirty="0"/>
          </a:p>
          <a:p>
            <a:pPr marL="101600" indent="0">
              <a:buNone/>
            </a:pPr>
            <a:r>
              <a:rPr lang="en-US" i="1" dirty="0"/>
              <a:t>Then bridges find a spanning tree.</a:t>
            </a:r>
            <a:endParaRPr lang="en-US" i="1" dirty="0"/>
          </a:p>
        </p:txBody>
      </p:sp>
      <p:sp>
        <p:nvSpPr>
          <p:cNvPr id="4" name="TextBox 3"/>
          <p:cNvSpPr txBox="1"/>
          <p:nvPr/>
        </p:nvSpPr>
        <p:spPr>
          <a:xfrm>
            <a:off x="4908177" y="5257800"/>
            <a:ext cx="2513830" cy="461665"/>
          </a:xfrm>
          <a:prstGeom prst="rect">
            <a:avLst/>
          </a:prstGeom>
          <a:noFill/>
        </p:spPr>
        <p:txBody>
          <a:bodyPr wrap="none" rtlCol="0">
            <a:spAutoFit/>
          </a:bodyPr>
          <a:lstStyle/>
          <a:p>
            <a:r>
              <a:rPr lang="en-US" sz="2400" dirty="0"/>
              <a:t>-- </a:t>
            </a:r>
            <a:r>
              <a:rPr lang="en-US" sz="2400" dirty="0" err="1"/>
              <a:t>Radia</a:t>
            </a:r>
            <a:r>
              <a:rPr lang="en-US" sz="2400" dirty="0"/>
              <a:t> Perlman</a:t>
            </a:r>
            <a:endParaRPr lang="en-US" sz="24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Repeaters, Hubs, Bridges, Switches, Routers, and Gateways</a:t>
            </a:r>
            <a:endParaRPr lang="en-US" dirty="0"/>
          </a:p>
        </p:txBody>
      </p:sp>
      <p:sp>
        <p:nvSpPr>
          <p:cNvPr id="3" name="Text Placeholder 2"/>
          <p:cNvSpPr>
            <a:spLocks noGrp="1"/>
          </p:cNvSpPr>
          <p:nvPr>
            <p:ph type="body" idx="1"/>
          </p:nvPr>
        </p:nvSpPr>
        <p:spPr/>
        <p:txBody>
          <a:bodyPr/>
          <a:lstStyle/>
          <a:p>
            <a:pPr algn="ctr"/>
            <a:r>
              <a:rPr lang="en-US" dirty="0"/>
              <a:t>(a) Which device is in which layer. (b) Frames, packets, and headers.</a:t>
            </a:r>
            <a:endParaRPr lang="en-US" dirty="0"/>
          </a:p>
        </p:txBody>
      </p:sp>
      <p:pic>
        <p:nvPicPr>
          <p:cNvPr id="5" name="Picture Placeholder 4" descr="Figure 4-37. (a) Which device is in which layer. (b) Frames, packets, and headers."/>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699128" y="1848870"/>
            <a:ext cx="7745743" cy="2648630"/>
          </a:xfr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LANs (1 of 2)</a:t>
            </a:r>
            <a:endParaRPr lang="en-US" dirty="0"/>
          </a:p>
        </p:txBody>
      </p:sp>
      <p:sp>
        <p:nvSpPr>
          <p:cNvPr id="3" name="Text Placeholder 2"/>
          <p:cNvSpPr>
            <a:spLocks noGrp="1"/>
          </p:cNvSpPr>
          <p:nvPr>
            <p:ph type="body" idx="1"/>
          </p:nvPr>
        </p:nvSpPr>
        <p:spPr/>
        <p:txBody>
          <a:bodyPr/>
          <a:lstStyle/>
          <a:p>
            <a:pPr algn="ctr"/>
            <a:r>
              <a:rPr lang="en-US" dirty="0"/>
              <a:t>A building with centralized wiring using hubs and a switch </a:t>
            </a:r>
            <a:endParaRPr lang="en-US" dirty="0"/>
          </a:p>
        </p:txBody>
      </p:sp>
      <p:pic>
        <p:nvPicPr>
          <p:cNvPr id="14" name="Picture Placeholder 13" descr="Figure 4-38. A building with centralized wiring using hubs and a switch."/>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1059136" y="1481904"/>
            <a:ext cx="7025727" cy="4048417"/>
          </a:xfr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LANs (2 of 2)</a:t>
            </a:r>
            <a:endParaRPr lang="en-US" dirty="0"/>
          </a:p>
        </p:txBody>
      </p:sp>
      <p:sp>
        <p:nvSpPr>
          <p:cNvPr id="3" name="Text Placeholder 2"/>
          <p:cNvSpPr>
            <a:spLocks noGrp="1"/>
          </p:cNvSpPr>
          <p:nvPr>
            <p:ph type="body" idx="1"/>
          </p:nvPr>
        </p:nvSpPr>
        <p:spPr/>
        <p:txBody>
          <a:bodyPr/>
          <a:lstStyle/>
          <a:p>
            <a:pPr algn="ctr"/>
            <a:r>
              <a:rPr lang="en-US" dirty="0"/>
              <a:t>Two VLANs, gray and white, on a bridged LAN</a:t>
            </a:r>
            <a:endParaRPr lang="en-US" dirty="0"/>
          </a:p>
        </p:txBody>
      </p:sp>
      <p:pic>
        <p:nvPicPr>
          <p:cNvPr id="5" name="Picture Placeholder 4" descr="Figure 4-39. Tw o VLANs, gray and white, on a bridged LAN."/>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600900" y="1856326"/>
            <a:ext cx="7942200" cy="2633718"/>
          </a:xfr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IEEE 802.1Q Standard (1 of 2)</a:t>
            </a:r>
            <a:endParaRPr lang="en-US" dirty="0"/>
          </a:p>
        </p:txBody>
      </p:sp>
      <p:sp>
        <p:nvSpPr>
          <p:cNvPr id="5" name="Text Placeholder 4"/>
          <p:cNvSpPr>
            <a:spLocks noGrp="1"/>
          </p:cNvSpPr>
          <p:nvPr>
            <p:ph type="body" idx="1"/>
          </p:nvPr>
        </p:nvSpPr>
        <p:spPr/>
        <p:txBody>
          <a:bodyPr/>
          <a:lstStyle/>
          <a:p>
            <a:r>
              <a:rPr lang="en-US" altLang="en-US" dirty="0"/>
              <a:t>Bridged LAN that is only partly VLAN aware. The shaded symbols are VLAN aware. The empty ones are not.</a:t>
            </a:r>
            <a:endParaRPr lang="en-US" altLang="en-US" dirty="0"/>
          </a:p>
        </p:txBody>
      </p:sp>
      <p:pic>
        <p:nvPicPr>
          <p:cNvPr id="3" name="Picture Placeholder 2" descr="Figure 4-40. Bridged LAN that is only partly VLAN aware. The shaded symbols are VLAN aware. The empty ones are not."/>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795866" y="2088622"/>
            <a:ext cx="7552267" cy="2517423"/>
          </a:xfr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ALOHA (1 of 4)</a:t>
            </a:r>
            <a:endParaRPr lang="en-US" dirty="0"/>
          </a:p>
        </p:txBody>
      </p:sp>
      <p:sp>
        <p:nvSpPr>
          <p:cNvPr id="3" name="Text Placeholder 2"/>
          <p:cNvSpPr>
            <a:spLocks noGrp="1"/>
          </p:cNvSpPr>
          <p:nvPr>
            <p:ph type="body" idx="1"/>
          </p:nvPr>
        </p:nvSpPr>
        <p:spPr/>
        <p:txBody>
          <a:bodyPr/>
          <a:lstStyle/>
          <a:p>
            <a:r>
              <a:rPr lang="en-US" dirty="0"/>
              <a:t>Pure ALOHA</a:t>
            </a:r>
            <a:endParaRPr lang="en-US" dirty="0"/>
          </a:p>
          <a:p>
            <a:r>
              <a:rPr lang="en-US" dirty="0"/>
              <a:t>Slotted ALOHA</a:t>
            </a:r>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IEEE 802.1Q Standard (2 of 2)</a:t>
            </a:r>
            <a:endParaRPr lang="en-US" dirty="0"/>
          </a:p>
        </p:txBody>
      </p:sp>
      <p:sp>
        <p:nvSpPr>
          <p:cNvPr id="5" name="Text Placeholder 4"/>
          <p:cNvSpPr>
            <a:spLocks noGrp="1"/>
          </p:cNvSpPr>
          <p:nvPr>
            <p:ph type="body" idx="1"/>
          </p:nvPr>
        </p:nvSpPr>
        <p:spPr/>
        <p:txBody>
          <a:bodyPr/>
          <a:lstStyle/>
          <a:p>
            <a:pPr algn="ctr"/>
            <a:r>
              <a:rPr lang="en-US" altLang="en-US" dirty="0"/>
              <a:t>The 802.3 (legacy) and 802.1Q Ethernet frame formats</a:t>
            </a:r>
            <a:endParaRPr lang="en-US" altLang="en-US" dirty="0"/>
          </a:p>
        </p:txBody>
      </p:sp>
      <p:pic>
        <p:nvPicPr>
          <p:cNvPr id="6" name="Picture Placeholder 5" descr="Figure 4-41. The 802.3 (legacy) and 802.1Q Ethernet frame formats."/>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533471" y="1872229"/>
            <a:ext cx="8077058" cy="2601912"/>
          </a:xfr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p:cNvSpPr>
            <a:spLocks noGrp="1"/>
          </p:cNvSpPr>
          <p:nvPr>
            <p:ph type="title"/>
          </p:nvPr>
        </p:nvSpPr>
        <p:spPr/>
        <p:txBody>
          <a:bodyPr/>
          <a:lstStyle/>
          <a:p>
            <a:r>
              <a:rPr lang="en-US" dirty="0"/>
              <a:t>Copyright</a:t>
            </a:r>
            <a:endParaRPr lang="en-US" dirty="0"/>
          </a:p>
        </p:txBody>
      </p:sp>
      <p:pic>
        <p:nvPicPr>
          <p:cNvPr id="7" name="Graphic 6" descr="Warni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46184" y="2317359"/>
            <a:ext cx="1277815" cy="1434026"/>
          </a:xfrm>
          <a:prstGeom prst="rect">
            <a:avLst/>
          </a:prstGeom>
        </p:spPr>
      </p:pic>
      <p:sp>
        <p:nvSpPr>
          <p:cNvPr id="2" name="Text Placeholder 1"/>
          <p:cNvSpPr>
            <a:spLocks noGrp="1"/>
          </p:cNvSpPr>
          <p:nvPr>
            <p:ph type="body" idx="4294967295"/>
          </p:nvPr>
        </p:nvSpPr>
        <p:spPr>
          <a:xfrm>
            <a:off x="1606061" y="1852246"/>
            <a:ext cx="6858001" cy="2854836"/>
          </a:xfrm>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endParaRPr lang="en-US"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ALOHA </a:t>
            </a:r>
            <a:r>
              <a:rPr lang="en-US" dirty="0"/>
              <a:t>(2 of 4)</a:t>
            </a:r>
            <a:endParaRPr lang="en-US" dirty="0"/>
          </a:p>
        </p:txBody>
      </p:sp>
      <p:sp>
        <p:nvSpPr>
          <p:cNvPr id="5" name="Text Placeholder 4"/>
          <p:cNvSpPr>
            <a:spLocks noGrp="1"/>
          </p:cNvSpPr>
          <p:nvPr>
            <p:ph type="body" idx="1"/>
          </p:nvPr>
        </p:nvSpPr>
        <p:spPr>
          <a:xfrm>
            <a:off x="457200" y="5560154"/>
            <a:ext cx="8229600" cy="509184"/>
          </a:xfrm>
        </p:spPr>
        <p:txBody>
          <a:bodyPr/>
          <a:lstStyle/>
          <a:p>
            <a:pPr algn="ctr"/>
            <a:r>
              <a:rPr lang="en-US" dirty="0"/>
              <a:t>In pure ALOHA, frames are transmitted at completely arbitrary times.</a:t>
            </a:r>
            <a:endParaRPr lang="en-US" altLang="en-US" dirty="0"/>
          </a:p>
        </p:txBody>
      </p:sp>
      <p:pic>
        <p:nvPicPr>
          <p:cNvPr id="16" name="Picture Placeholder 15" descr="Figure 4-1. In pure ALOHA, frames are transmitted at completely arbitrary times."/>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804333" y="1453991"/>
            <a:ext cx="7535333" cy="4004565"/>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ALOHA (3 of 4)</a:t>
            </a:r>
            <a:endParaRPr lang="en-US" dirty="0"/>
          </a:p>
        </p:txBody>
      </p:sp>
      <p:sp>
        <p:nvSpPr>
          <p:cNvPr id="5" name="Text Placeholder 4"/>
          <p:cNvSpPr>
            <a:spLocks noGrp="1"/>
          </p:cNvSpPr>
          <p:nvPr>
            <p:ph type="body" idx="1"/>
          </p:nvPr>
        </p:nvSpPr>
        <p:spPr>
          <a:xfrm>
            <a:off x="457200" y="5444858"/>
            <a:ext cx="8229600" cy="624480"/>
          </a:xfrm>
        </p:spPr>
        <p:txBody>
          <a:bodyPr/>
          <a:lstStyle/>
          <a:p>
            <a:pPr algn="ctr"/>
            <a:r>
              <a:rPr lang="en-US" dirty="0"/>
              <a:t>Vulnerable period for the shaded frame</a:t>
            </a:r>
            <a:endParaRPr lang="en-US" altLang="en-US" dirty="0"/>
          </a:p>
        </p:txBody>
      </p:sp>
      <p:pic>
        <p:nvPicPr>
          <p:cNvPr id="3" name="Picture Placeholder 2" descr="Figure 4-2. Vulnerable period for the shaded frame."/>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1049865" y="1543510"/>
            <a:ext cx="7044268" cy="3901348"/>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ALOHA (4 of 4)</a:t>
            </a:r>
            <a:endParaRPr lang="en-US" dirty="0"/>
          </a:p>
        </p:txBody>
      </p:sp>
      <p:sp>
        <p:nvSpPr>
          <p:cNvPr id="5" name="Text Placeholder 4"/>
          <p:cNvSpPr>
            <a:spLocks noGrp="1"/>
          </p:cNvSpPr>
          <p:nvPr>
            <p:ph type="body" idx="1"/>
          </p:nvPr>
        </p:nvSpPr>
        <p:spPr>
          <a:xfrm>
            <a:off x="457200" y="5477377"/>
            <a:ext cx="8229600" cy="591961"/>
          </a:xfrm>
        </p:spPr>
        <p:txBody>
          <a:bodyPr/>
          <a:lstStyle/>
          <a:p>
            <a:pPr algn="ctr"/>
            <a:r>
              <a:rPr lang="en-US" altLang="en-US" dirty="0"/>
              <a:t>Throughput versus offered traffic for ALOHA systems</a:t>
            </a:r>
            <a:endParaRPr lang="en-US" altLang="en-US" dirty="0"/>
          </a:p>
        </p:txBody>
      </p:sp>
      <p:pic>
        <p:nvPicPr>
          <p:cNvPr id="3" name="Picture Placeholder 2" descr="Figure 4-3. Throughput versus offered traffic for ALOHA systems."/>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956733" y="1721805"/>
            <a:ext cx="7230533" cy="3329166"/>
          </a:xfrm>
        </p:spPr>
      </p:pic>
    </p:spTree>
  </p:cSld>
  <p:clrMapOvr>
    <a:masterClrMapping/>
  </p:clrMapOvr>
</p:sld>
</file>

<file path=ppt/theme/theme1.xml><?xml version="1.0" encoding="utf-8"?>
<a:theme xmlns:a="http://schemas.openxmlformats.org/drawingml/2006/main" name="508 Lecture">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Custom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7604</Words>
  <Application>WPS 演示</Application>
  <PresentationFormat>全屏显示(4:3)</PresentationFormat>
  <Paragraphs>334</Paragraphs>
  <Slides>61</Slides>
  <Notes>39</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61</vt:i4>
      </vt:variant>
    </vt:vector>
  </HeadingPairs>
  <TitlesOfParts>
    <vt:vector size="72" baseType="lpstr">
      <vt:lpstr>Arial</vt:lpstr>
      <vt:lpstr>宋体</vt:lpstr>
      <vt:lpstr>Wingdings</vt:lpstr>
      <vt:lpstr>Arial</vt:lpstr>
      <vt:lpstr>Times New Roman</vt:lpstr>
      <vt:lpstr>Noto Sans Symbols</vt:lpstr>
      <vt:lpstr>Segoe Print</vt:lpstr>
      <vt:lpstr>微软雅黑</vt:lpstr>
      <vt:lpstr>Arial Unicode MS</vt:lpstr>
      <vt:lpstr>Times New Roman</vt:lpstr>
      <vt:lpstr>508 Lecture</vt:lpstr>
      <vt:lpstr>PowerPoint 演示文稿</vt:lpstr>
      <vt:lpstr>The Channel Allocation Problem</vt:lpstr>
      <vt:lpstr>Static Channel Allocation</vt:lpstr>
      <vt:lpstr>Assumptions for Dynamic Channel Allocation</vt:lpstr>
      <vt:lpstr>Multiple Access Protocols</vt:lpstr>
      <vt:lpstr>ALOHA (1 of 4)</vt:lpstr>
      <vt:lpstr>ALOHA (2 of 4)</vt:lpstr>
      <vt:lpstr>ALOHA (3 of 4)</vt:lpstr>
      <vt:lpstr>ALOHA (4 of 4)</vt:lpstr>
      <vt:lpstr>Carrier Sense Multiple Access Protocols</vt:lpstr>
      <vt:lpstr>Persistent and Nonpersistent CSMA</vt:lpstr>
      <vt:lpstr>CSMA with Collision Detection</vt:lpstr>
      <vt:lpstr>Collision-Free Protocols</vt:lpstr>
      <vt:lpstr>A Bit-Map Protocol</vt:lpstr>
      <vt:lpstr>Token Passing</vt:lpstr>
      <vt:lpstr>Binary Countdown</vt:lpstr>
      <vt:lpstr>Limited-Contention Protocols (1 of 2)</vt:lpstr>
      <vt:lpstr>Limited-Contention Protocols (2 of 2)</vt:lpstr>
      <vt:lpstr>The Adaptive Tree-Walk Protocol</vt:lpstr>
      <vt:lpstr>Wireless LAN Protocols (1 of 2)</vt:lpstr>
      <vt:lpstr>Wireless LAN Protocols (2 of 2)</vt:lpstr>
      <vt:lpstr>Ethernet (1 of 2)</vt:lpstr>
      <vt:lpstr>Ethernet (2 of 2)</vt:lpstr>
      <vt:lpstr>Classic Ethernet Physical Layer</vt:lpstr>
      <vt:lpstr>Classic Ethernet MAC Sublayer Protocol (1 of 2)</vt:lpstr>
      <vt:lpstr>Classic Ethernet MAC Sublayer Protocol (2 of 2)</vt:lpstr>
      <vt:lpstr>Ethernet Performance</vt:lpstr>
      <vt:lpstr>Switched Ethernet (1 of 2)</vt:lpstr>
      <vt:lpstr>Switched Ethernet (2 of 2)</vt:lpstr>
      <vt:lpstr>Fast Ethernet</vt:lpstr>
      <vt:lpstr>Gigabit Ethernet (1 of 2)</vt:lpstr>
      <vt:lpstr>Gigabit Ethernet (2 of 2)</vt:lpstr>
      <vt:lpstr>10-Gigabit Ethernet</vt:lpstr>
      <vt:lpstr>Wireless LANs</vt:lpstr>
      <vt:lpstr>The 802.11 Architecture and Protocol Stack (1 of 2)</vt:lpstr>
      <vt:lpstr>The 802.11 Architecture and Protocol Stack (2 of 2)</vt:lpstr>
      <vt:lpstr>The 802.11 MAC Sublayer Protocol (1 of 4)</vt:lpstr>
      <vt:lpstr>The 802.11 MAC Sublayer Protocol (2 of 4)</vt:lpstr>
      <vt:lpstr>The 802.11 MAC Sublayer Protocol (3 of 4)</vt:lpstr>
      <vt:lpstr>The 802.11 MAC Sublayer Protocol (4 of 4)</vt:lpstr>
      <vt:lpstr>The 802.11 Frame Structure</vt:lpstr>
      <vt:lpstr>Services</vt:lpstr>
      <vt:lpstr>Bluetooth</vt:lpstr>
      <vt:lpstr>Bluetooth Architecture</vt:lpstr>
      <vt:lpstr>The Bluetooth Protocol Stack</vt:lpstr>
      <vt:lpstr>The Bluetooth Frame Structure </vt:lpstr>
      <vt:lpstr>Bluetooth 5</vt:lpstr>
      <vt:lpstr>DOCSIS</vt:lpstr>
      <vt:lpstr>Data Link Layer Switching</vt:lpstr>
      <vt:lpstr>Learning Bridges (1 of 2)</vt:lpstr>
      <vt:lpstr>Learning Bridges (2 of 2)</vt:lpstr>
      <vt:lpstr>Spanning-Tree Bridges (1 of 4)</vt:lpstr>
      <vt:lpstr>Spanning-Tree Bridges (2 of 4)</vt:lpstr>
      <vt:lpstr>Spanning-Tree Bridges (3 of 4)</vt:lpstr>
      <vt:lpstr>Spanning-Tree Bridges (4 of 4)</vt:lpstr>
      <vt:lpstr>Repeaters, Hubs, Bridges, Switches, Routers, and Gateways</vt:lpstr>
      <vt:lpstr>Virtual LANs (1 of 2)</vt:lpstr>
      <vt:lpstr>Virtual LANs (2 of 2)</vt:lpstr>
      <vt:lpstr>The IEEE 802.1Q Standard (1 of 2)</vt:lpstr>
      <vt:lpstr>The IEEE 802.1Q Standard (2 of 2)</vt:lpstr>
      <vt:lpstr>Copyright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lastModifiedBy>
  <cp:revision>2</cp:revision>
  <dcterms:created xsi:type="dcterms:W3CDTF">2021-11-09T05:15:11Z</dcterms:created>
  <dcterms:modified xsi:type="dcterms:W3CDTF">2021-11-09T06:49:51Z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2C76220B4B5B4B48BEA156A1209F72E3</vt:lpwstr>
  </property>
  <property fmtid="{D5CDD505-2E9C-101B-9397-08002B2CF9AE}" pid="3" name="KSOProductBuildVer">
    <vt:lpwstr>2052-11.1.0.11045</vt:lpwstr>
  </property>
</Properties>
</file>